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81" r:id="rId4"/>
    <p:sldId id="262" r:id="rId5"/>
    <p:sldId id="271" r:id="rId6"/>
    <p:sldId id="272" r:id="rId7"/>
    <p:sldId id="261" r:id="rId8"/>
    <p:sldId id="266" r:id="rId9"/>
    <p:sldId id="267" r:id="rId10"/>
    <p:sldId id="268" r:id="rId11"/>
    <p:sldId id="257" r:id="rId12"/>
    <p:sldId id="260" r:id="rId13"/>
    <p:sldId id="258" r:id="rId14"/>
    <p:sldId id="264" r:id="rId15"/>
    <p:sldId id="259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7" autoAdjust="0"/>
    <p:restoredTop sz="89573" autoAdjust="0"/>
  </p:normalViewPr>
  <p:slideViewPr>
    <p:cSldViewPr snapToGrid="0" snapToObjects="1">
      <p:cViewPr varScale="1">
        <p:scale>
          <a:sx n="122" d="100"/>
          <a:sy n="122" d="100"/>
        </p:scale>
        <p:origin x="14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7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3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1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5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6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6B8ED-B7B3-9044-BAF8-47B210E3CDE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FB3F5-2E66-9846-87C6-B0E948C8C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6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 of East </a:t>
            </a:r>
            <a:r>
              <a:rPr lang="en-US" dirty="0" err="1" smtClean="0"/>
              <a:t>Leverett</a:t>
            </a:r>
            <a:r>
              <a:rPr lang="en-US" dirty="0" smtClean="0"/>
              <a:t> Meadow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15 at 10.1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550"/>
            <a:ext cx="9144000" cy="480945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90500" y="2348172"/>
            <a:ext cx="1333500" cy="4643892"/>
          </a:xfrm>
          <a:custGeom>
            <a:avLst/>
            <a:gdLst>
              <a:gd name="connsiteX0" fmla="*/ 1041400 w 1333500"/>
              <a:gd name="connsiteY0" fmla="*/ 4509828 h 4643892"/>
              <a:gd name="connsiteX1" fmla="*/ 1079500 w 1333500"/>
              <a:gd name="connsiteY1" fmla="*/ 4446328 h 4643892"/>
              <a:gd name="connsiteX2" fmla="*/ 1168400 w 1333500"/>
              <a:gd name="connsiteY2" fmla="*/ 4166928 h 4643892"/>
              <a:gd name="connsiteX3" fmla="*/ 1155700 w 1333500"/>
              <a:gd name="connsiteY3" fmla="*/ 3874828 h 4643892"/>
              <a:gd name="connsiteX4" fmla="*/ 1143000 w 1333500"/>
              <a:gd name="connsiteY4" fmla="*/ 3824028 h 4643892"/>
              <a:gd name="connsiteX5" fmla="*/ 1117600 w 1333500"/>
              <a:gd name="connsiteY5" fmla="*/ 3722428 h 4643892"/>
              <a:gd name="connsiteX6" fmla="*/ 1104900 w 1333500"/>
              <a:gd name="connsiteY6" fmla="*/ 3633528 h 4643892"/>
              <a:gd name="connsiteX7" fmla="*/ 1066800 w 1333500"/>
              <a:gd name="connsiteY7" fmla="*/ 3595428 h 4643892"/>
              <a:gd name="connsiteX8" fmla="*/ 1041400 w 1333500"/>
              <a:gd name="connsiteY8" fmla="*/ 3519228 h 4643892"/>
              <a:gd name="connsiteX9" fmla="*/ 1028700 w 1333500"/>
              <a:gd name="connsiteY9" fmla="*/ 3481128 h 4643892"/>
              <a:gd name="connsiteX10" fmla="*/ 1003300 w 1333500"/>
              <a:gd name="connsiteY10" fmla="*/ 3379528 h 4643892"/>
              <a:gd name="connsiteX11" fmla="*/ 1016000 w 1333500"/>
              <a:gd name="connsiteY11" fmla="*/ 3062028 h 4643892"/>
              <a:gd name="connsiteX12" fmla="*/ 1041400 w 1333500"/>
              <a:gd name="connsiteY12" fmla="*/ 2985828 h 4643892"/>
              <a:gd name="connsiteX13" fmla="*/ 1092200 w 1333500"/>
              <a:gd name="connsiteY13" fmla="*/ 2909628 h 4643892"/>
              <a:gd name="connsiteX14" fmla="*/ 1117600 w 1333500"/>
              <a:gd name="connsiteY14" fmla="*/ 2871528 h 4643892"/>
              <a:gd name="connsiteX15" fmla="*/ 1143000 w 1333500"/>
              <a:gd name="connsiteY15" fmla="*/ 2795328 h 4643892"/>
              <a:gd name="connsiteX16" fmla="*/ 1117600 w 1333500"/>
              <a:gd name="connsiteY16" fmla="*/ 2300028 h 4643892"/>
              <a:gd name="connsiteX17" fmla="*/ 1079500 w 1333500"/>
              <a:gd name="connsiteY17" fmla="*/ 2173028 h 4643892"/>
              <a:gd name="connsiteX18" fmla="*/ 1066800 w 1333500"/>
              <a:gd name="connsiteY18" fmla="*/ 2134928 h 4643892"/>
              <a:gd name="connsiteX19" fmla="*/ 1054100 w 1333500"/>
              <a:gd name="connsiteY19" fmla="*/ 2096828 h 4643892"/>
              <a:gd name="connsiteX20" fmla="*/ 1028700 w 1333500"/>
              <a:gd name="connsiteY20" fmla="*/ 2007928 h 4643892"/>
              <a:gd name="connsiteX21" fmla="*/ 1041400 w 1333500"/>
              <a:gd name="connsiteY21" fmla="*/ 1703128 h 4643892"/>
              <a:gd name="connsiteX22" fmla="*/ 1066800 w 1333500"/>
              <a:gd name="connsiteY22" fmla="*/ 1626928 h 4643892"/>
              <a:gd name="connsiteX23" fmla="*/ 1092200 w 1333500"/>
              <a:gd name="connsiteY23" fmla="*/ 1588828 h 4643892"/>
              <a:gd name="connsiteX24" fmla="*/ 1104900 w 1333500"/>
              <a:gd name="connsiteY24" fmla="*/ 1423728 h 4643892"/>
              <a:gd name="connsiteX25" fmla="*/ 1117600 w 1333500"/>
              <a:gd name="connsiteY25" fmla="*/ 1372928 h 4643892"/>
              <a:gd name="connsiteX26" fmla="*/ 1155700 w 1333500"/>
              <a:gd name="connsiteY26" fmla="*/ 1258628 h 4643892"/>
              <a:gd name="connsiteX27" fmla="*/ 1168400 w 1333500"/>
              <a:gd name="connsiteY27" fmla="*/ 1220528 h 4643892"/>
              <a:gd name="connsiteX28" fmla="*/ 1193800 w 1333500"/>
              <a:gd name="connsiteY28" fmla="*/ 1118928 h 4643892"/>
              <a:gd name="connsiteX29" fmla="*/ 1206500 w 1333500"/>
              <a:gd name="connsiteY29" fmla="*/ 1068128 h 4643892"/>
              <a:gd name="connsiteX30" fmla="*/ 1231900 w 1333500"/>
              <a:gd name="connsiteY30" fmla="*/ 1030028 h 4643892"/>
              <a:gd name="connsiteX31" fmla="*/ 1244600 w 1333500"/>
              <a:gd name="connsiteY31" fmla="*/ 941128 h 4643892"/>
              <a:gd name="connsiteX32" fmla="*/ 1282700 w 1333500"/>
              <a:gd name="connsiteY32" fmla="*/ 852228 h 4643892"/>
              <a:gd name="connsiteX33" fmla="*/ 1308100 w 1333500"/>
              <a:gd name="connsiteY33" fmla="*/ 712528 h 4643892"/>
              <a:gd name="connsiteX34" fmla="*/ 1333500 w 1333500"/>
              <a:gd name="connsiteY34" fmla="*/ 674428 h 4643892"/>
              <a:gd name="connsiteX35" fmla="*/ 1320800 w 1333500"/>
              <a:gd name="connsiteY35" fmla="*/ 433128 h 4643892"/>
              <a:gd name="connsiteX36" fmla="*/ 1308100 w 1333500"/>
              <a:gd name="connsiteY36" fmla="*/ 331528 h 4643892"/>
              <a:gd name="connsiteX37" fmla="*/ 1282700 w 1333500"/>
              <a:gd name="connsiteY37" fmla="*/ 255328 h 4643892"/>
              <a:gd name="connsiteX38" fmla="*/ 1270000 w 1333500"/>
              <a:gd name="connsiteY38" fmla="*/ 217228 h 4643892"/>
              <a:gd name="connsiteX39" fmla="*/ 1206500 w 1333500"/>
              <a:gd name="connsiteY39" fmla="*/ 102928 h 4643892"/>
              <a:gd name="connsiteX40" fmla="*/ 1130300 w 1333500"/>
              <a:gd name="connsiteY40" fmla="*/ 77528 h 4643892"/>
              <a:gd name="connsiteX41" fmla="*/ 1092200 w 1333500"/>
              <a:gd name="connsiteY41" fmla="*/ 52128 h 4643892"/>
              <a:gd name="connsiteX42" fmla="*/ 990600 w 1333500"/>
              <a:gd name="connsiteY42" fmla="*/ 26728 h 4643892"/>
              <a:gd name="connsiteX43" fmla="*/ 596900 w 1333500"/>
              <a:gd name="connsiteY43" fmla="*/ 14028 h 4643892"/>
              <a:gd name="connsiteX44" fmla="*/ 317500 w 1333500"/>
              <a:gd name="connsiteY44" fmla="*/ 14028 h 4643892"/>
              <a:gd name="connsiteX45" fmla="*/ 241300 w 1333500"/>
              <a:gd name="connsiteY45" fmla="*/ 52128 h 4643892"/>
              <a:gd name="connsiteX46" fmla="*/ 165100 w 1333500"/>
              <a:gd name="connsiteY46" fmla="*/ 90228 h 4643892"/>
              <a:gd name="connsiteX47" fmla="*/ 139700 w 1333500"/>
              <a:gd name="connsiteY47" fmla="*/ 166428 h 4643892"/>
              <a:gd name="connsiteX48" fmla="*/ 127000 w 1333500"/>
              <a:gd name="connsiteY48" fmla="*/ 204528 h 4643892"/>
              <a:gd name="connsiteX49" fmla="*/ 127000 w 1333500"/>
              <a:gd name="connsiteY49" fmla="*/ 458528 h 4643892"/>
              <a:gd name="connsiteX50" fmla="*/ 152400 w 1333500"/>
              <a:gd name="connsiteY50" fmla="*/ 496628 h 4643892"/>
              <a:gd name="connsiteX51" fmla="*/ 228600 w 1333500"/>
              <a:gd name="connsiteY51" fmla="*/ 547428 h 4643892"/>
              <a:gd name="connsiteX52" fmla="*/ 215900 w 1333500"/>
              <a:gd name="connsiteY52" fmla="*/ 687128 h 4643892"/>
              <a:gd name="connsiteX53" fmla="*/ 177800 w 1333500"/>
              <a:gd name="connsiteY53" fmla="*/ 763328 h 4643892"/>
              <a:gd name="connsiteX54" fmla="*/ 165100 w 1333500"/>
              <a:gd name="connsiteY54" fmla="*/ 801428 h 4643892"/>
              <a:gd name="connsiteX55" fmla="*/ 139700 w 1333500"/>
              <a:gd name="connsiteY55" fmla="*/ 966528 h 4643892"/>
              <a:gd name="connsiteX56" fmla="*/ 127000 w 1333500"/>
              <a:gd name="connsiteY56" fmla="*/ 1055428 h 4643892"/>
              <a:gd name="connsiteX57" fmla="*/ 101600 w 1333500"/>
              <a:gd name="connsiteY57" fmla="*/ 1131628 h 4643892"/>
              <a:gd name="connsiteX58" fmla="*/ 88900 w 1333500"/>
              <a:gd name="connsiteY58" fmla="*/ 1360228 h 4643892"/>
              <a:gd name="connsiteX59" fmla="*/ 76200 w 1333500"/>
              <a:gd name="connsiteY59" fmla="*/ 1499928 h 4643892"/>
              <a:gd name="connsiteX60" fmla="*/ 88900 w 1333500"/>
              <a:gd name="connsiteY60" fmla="*/ 2058728 h 4643892"/>
              <a:gd name="connsiteX61" fmla="*/ 114300 w 1333500"/>
              <a:gd name="connsiteY61" fmla="*/ 2096828 h 4643892"/>
              <a:gd name="connsiteX62" fmla="*/ 139700 w 1333500"/>
              <a:gd name="connsiteY62" fmla="*/ 2147628 h 4643892"/>
              <a:gd name="connsiteX63" fmla="*/ 177800 w 1333500"/>
              <a:gd name="connsiteY63" fmla="*/ 2185728 h 4643892"/>
              <a:gd name="connsiteX64" fmla="*/ 215900 w 1333500"/>
              <a:gd name="connsiteY64" fmla="*/ 2261928 h 4643892"/>
              <a:gd name="connsiteX65" fmla="*/ 241300 w 1333500"/>
              <a:gd name="connsiteY65" fmla="*/ 2300028 h 4643892"/>
              <a:gd name="connsiteX66" fmla="*/ 266700 w 1333500"/>
              <a:gd name="connsiteY66" fmla="*/ 2376228 h 4643892"/>
              <a:gd name="connsiteX67" fmla="*/ 279400 w 1333500"/>
              <a:gd name="connsiteY67" fmla="*/ 2414328 h 4643892"/>
              <a:gd name="connsiteX68" fmla="*/ 266700 w 1333500"/>
              <a:gd name="connsiteY68" fmla="*/ 2719128 h 4643892"/>
              <a:gd name="connsiteX69" fmla="*/ 215900 w 1333500"/>
              <a:gd name="connsiteY69" fmla="*/ 2846128 h 4643892"/>
              <a:gd name="connsiteX70" fmla="*/ 190500 w 1333500"/>
              <a:gd name="connsiteY70" fmla="*/ 2935028 h 4643892"/>
              <a:gd name="connsiteX71" fmla="*/ 177800 w 1333500"/>
              <a:gd name="connsiteY71" fmla="*/ 2973128 h 4643892"/>
              <a:gd name="connsiteX72" fmla="*/ 165100 w 1333500"/>
              <a:gd name="connsiteY72" fmla="*/ 3023928 h 4643892"/>
              <a:gd name="connsiteX73" fmla="*/ 127000 w 1333500"/>
              <a:gd name="connsiteY73" fmla="*/ 3138228 h 4643892"/>
              <a:gd name="connsiteX74" fmla="*/ 114300 w 1333500"/>
              <a:gd name="connsiteY74" fmla="*/ 3176328 h 4643892"/>
              <a:gd name="connsiteX75" fmla="*/ 88900 w 1333500"/>
              <a:gd name="connsiteY75" fmla="*/ 3277928 h 4643892"/>
              <a:gd name="connsiteX76" fmla="*/ 76200 w 1333500"/>
              <a:gd name="connsiteY76" fmla="*/ 3316028 h 4643892"/>
              <a:gd name="connsiteX77" fmla="*/ 63500 w 1333500"/>
              <a:gd name="connsiteY77" fmla="*/ 3392228 h 4643892"/>
              <a:gd name="connsiteX78" fmla="*/ 50800 w 1333500"/>
              <a:gd name="connsiteY78" fmla="*/ 3430328 h 4643892"/>
              <a:gd name="connsiteX79" fmla="*/ 38100 w 1333500"/>
              <a:gd name="connsiteY79" fmla="*/ 3481128 h 4643892"/>
              <a:gd name="connsiteX80" fmla="*/ 25400 w 1333500"/>
              <a:gd name="connsiteY80" fmla="*/ 3544628 h 4643892"/>
              <a:gd name="connsiteX81" fmla="*/ 0 w 1333500"/>
              <a:gd name="connsiteY81" fmla="*/ 3620828 h 4643892"/>
              <a:gd name="connsiteX82" fmla="*/ 12700 w 1333500"/>
              <a:gd name="connsiteY82" fmla="*/ 4103428 h 4643892"/>
              <a:gd name="connsiteX83" fmla="*/ 38100 w 1333500"/>
              <a:gd name="connsiteY83" fmla="*/ 4179628 h 4643892"/>
              <a:gd name="connsiteX84" fmla="*/ 50800 w 1333500"/>
              <a:gd name="connsiteY84" fmla="*/ 4217728 h 4643892"/>
              <a:gd name="connsiteX85" fmla="*/ 76200 w 1333500"/>
              <a:gd name="connsiteY85" fmla="*/ 4255828 h 4643892"/>
              <a:gd name="connsiteX86" fmla="*/ 114300 w 1333500"/>
              <a:gd name="connsiteY86" fmla="*/ 4370128 h 4643892"/>
              <a:gd name="connsiteX87" fmla="*/ 127000 w 1333500"/>
              <a:gd name="connsiteY87" fmla="*/ 4408228 h 4643892"/>
              <a:gd name="connsiteX88" fmla="*/ 152400 w 1333500"/>
              <a:gd name="connsiteY88" fmla="*/ 4446328 h 4643892"/>
              <a:gd name="connsiteX89" fmla="*/ 190500 w 1333500"/>
              <a:gd name="connsiteY89" fmla="*/ 4535228 h 4643892"/>
              <a:gd name="connsiteX90" fmla="*/ 215900 w 1333500"/>
              <a:gd name="connsiteY90" fmla="*/ 4573328 h 4643892"/>
              <a:gd name="connsiteX91" fmla="*/ 292100 w 1333500"/>
              <a:gd name="connsiteY91" fmla="*/ 4598728 h 4643892"/>
              <a:gd name="connsiteX92" fmla="*/ 635000 w 1333500"/>
              <a:gd name="connsiteY92" fmla="*/ 4636828 h 4643892"/>
              <a:gd name="connsiteX93" fmla="*/ 927100 w 1333500"/>
              <a:gd name="connsiteY93" fmla="*/ 4624128 h 4643892"/>
              <a:gd name="connsiteX94" fmla="*/ 1003300 w 1333500"/>
              <a:gd name="connsiteY94" fmla="*/ 4598728 h 4643892"/>
              <a:gd name="connsiteX95" fmla="*/ 1016000 w 1333500"/>
              <a:gd name="connsiteY95" fmla="*/ 4560628 h 4643892"/>
              <a:gd name="connsiteX96" fmla="*/ 1041400 w 1333500"/>
              <a:gd name="connsiteY96" fmla="*/ 4522528 h 4643892"/>
              <a:gd name="connsiteX97" fmla="*/ 1066800 w 1333500"/>
              <a:gd name="connsiteY97" fmla="*/ 4446328 h 4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33500" h="4643892">
                <a:moveTo>
                  <a:pt x="1041400" y="4509828"/>
                </a:moveTo>
                <a:cubicBezTo>
                  <a:pt x="1054100" y="4488661"/>
                  <a:pt x="1070154" y="4469175"/>
                  <a:pt x="1079500" y="4446328"/>
                </a:cubicBezTo>
                <a:cubicBezTo>
                  <a:pt x="1150195" y="4273517"/>
                  <a:pt x="1144322" y="4287319"/>
                  <a:pt x="1168400" y="4166928"/>
                </a:cubicBezTo>
                <a:cubicBezTo>
                  <a:pt x="1164167" y="4069561"/>
                  <a:pt x="1162899" y="3972020"/>
                  <a:pt x="1155700" y="3874828"/>
                </a:cubicBezTo>
                <a:cubicBezTo>
                  <a:pt x="1154411" y="3857421"/>
                  <a:pt x="1146786" y="3841067"/>
                  <a:pt x="1143000" y="3824028"/>
                </a:cubicBezTo>
                <a:cubicBezTo>
                  <a:pt x="1122566" y="3732076"/>
                  <a:pt x="1140294" y="3790511"/>
                  <a:pt x="1117600" y="3722428"/>
                </a:cubicBezTo>
                <a:cubicBezTo>
                  <a:pt x="1113367" y="3692795"/>
                  <a:pt x="1116017" y="3661321"/>
                  <a:pt x="1104900" y="3633528"/>
                </a:cubicBezTo>
                <a:cubicBezTo>
                  <a:pt x="1098230" y="3616852"/>
                  <a:pt x="1075522" y="3611128"/>
                  <a:pt x="1066800" y="3595428"/>
                </a:cubicBezTo>
                <a:cubicBezTo>
                  <a:pt x="1053797" y="3572023"/>
                  <a:pt x="1049867" y="3544628"/>
                  <a:pt x="1041400" y="3519228"/>
                </a:cubicBezTo>
                <a:cubicBezTo>
                  <a:pt x="1037167" y="3506528"/>
                  <a:pt x="1031947" y="3494115"/>
                  <a:pt x="1028700" y="3481128"/>
                </a:cubicBezTo>
                <a:lnTo>
                  <a:pt x="1003300" y="3379528"/>
                </a:lnTo>
                <a:cubicBezTo>
                  <a:pt x="1007533" y="3273695"/>
                  <a:pt x="1005798" y="3167453"/>
                  <a:pt x="1016000" y="3062028"/>
                </a:cubicBezTo>
                <a:cubicBezTo>
                  <a:pt x="1018579" y="3035379"/>
                  <a:pt x="1026548" y="3008105"/>
                  <a:pt x="1041400" y="2985828"/>
                </a:cubicBezTo>
                <a:lnTo>
                  <a:pt x="1092200" y="2909628"/>
                </a:lnTo>
                <a:cubicBezTo>
                  <a:pt x="1100667" y="2896928"/>
                  <a:pt x="1112773" y="2886008"/>
                  <a:pt x="1117600" y="2871528"/>
                </a:cubicBezTo>
                <a:lnTo>
                  <a:pt x="1143000" y="2795328"/>
                </a:lnTo>
                <a:cubicBezTo>
                  <a:pt x="1138120" y="2644063"/>
                  <a:pt x="1144267" y="2460030"/>
                  <a:pt x="1117600" y="2300028"/>
                </a:cubicBezTo>
                <a:cubicBezTo>
                  <a:pt x="1111202" y="2261641"/>
                  <a:pt x="1090792" y="2206903"/>
                  <a:pt x="1079500" y="2173028"/>
                </a:cubicBezTo>
                <a:lnTo>
                  <a:pt x="1066800" y="2134928"/>
                </a:lnTo>
                <a:cubicBezTo>
                  <a:pt x="1062567" y="2122228"/>
                  <a:pt x="1057347" y="2109815"/>
                  <a:pt x="1054100" y="2096828"/>
                </a:cubicBezTo>
                <a:cubicBezTo>
                  <a:pt x="1038153" y="2033041"/>
                  <a:pt x="1046920" y="2062587"/>
                  <a:pt x="1028700" y="2007928"/>
                </a:cubicBezTo>
                <a:cubicBezTo>
                  <a:pt x="1032933" y="1906328"/>
                  <a:pt x="1031282" y="1804311"/>
                  <a:pt x="1041400" y="1703128"/>
                </a:cubicBezTo>
                <a:cubicBezTo>
                  <a:pt x="1044064" y="1676487"/>
                  <a:pt x="1051948" y="1649205"/>
                  <a:pt x="1066800" y="1626928"/>
                </a:cubicBezTo>
                <a:lnTo>
                  <a:pt x="1092200" y="1588828"/>
                </a:lnTo>
                <a:cubicBezTo>
                  <a:pt x="1096433" y="1533795"/>
                  <a:pt x="1098451" y="1478546"/>
                  <a:pt x="1104900" y="1423728"/>
                </a:cubicBezTo>
                <a:cubicBezTo>
                  <a:pt x="1106939" y="1406393"/>
                  <a:pt x="1112584" y="1389646"/>
                  <a:pt x="1117600" y="1372928"/>
                </a:cubicBezTo>
                <a:lnTo>
                  <a:pt x="1155700" y="1258628"/>
                </a:lnTo>
                <a:cubicBezTo>
                  <a:pt x="1159933" y="1245928"/>
                  <a:pt x="1165775" y="1233655"/>
                  <a:pt x="1168400" y="1220528"/>
                </a:cubicBezTo>
                <a:cubicBezTo>
                  <a:pt x="1194220" y="1091426"/>
                  <a:pt x="1167765" y="1210050"/>
                  <a:pt x="1193800" y="1118928"/>
                </a:cubicBezTo>
                <a:cubicBezTo>
                  <a:pt x="1198595" y="1102145"/>
                  <a:pt x="1199624" y="1084171"/>
                  <a:pt x="1206500" y="1068128"/>
                </a:cubicBezTo>
                <a:cubicBezTo>
                  <a:pt x="1212513" y="1054099"/>
                  <a:pt x="1223433" y="1042728"/>
                  <a:pt x="1231900" y="1030028"/>
                </a:cubicBezTo>
                <a:cubicBezTo>
                  <a:pt x="1236133" y="1000395"/>
                  <a:pt x="1238729" y="970481"/>
                  <a:pt x="1244600" y="941128"/>
                </a:cubicBezTo>
                <a:cubicBezTo>
                  <a:pt x="1250829" y="909983"/>
                  <a:pt x="1268931" y="879765"/>
                  <a:pt x="1282700" y="852228"/>
                </a:cubicBezTo>
                <a:cubicBezTo>
                  <a:pt x="1285643" y="831627"/>
                  <a:pt x="1295269" y="742468"/>
                  <a:pt x="1308100" y="712528"/>
                </a:cubicBezTo>
                <a:cubicBezTo>
                  <a:pt x="1314113" y="698499"/>
                  <a:pt x="1325033" y="687128"/>
                  <a:pt x="1333500" y="674428"/>
                </a:cubicBezTo>
                <a:cubicBezTo>
                  <a:pt x="1329267" y="593995"/>
                  <a:pt x="1326750" y="513453"/>
                  <a:pt x="1320800" y="433128"/>
                </a:cubicBezTo>
                <a:cubicBezTo>
                  <a:pt x="1318279" y="399091"/>
                  <a:pt x="1315251" y="364901"/>
                  <a:pt x="1308100" y="331528"/>
                </a:cubicBezTo>
                <a:cubicBezTo>
                  <a:pt x="1302490" y="305348"/>
                  <a:pt x="1291167" y="280728"/>
                  <a:pt x="1282700" y="255328"/>
                </a:cubicBezTo>
                <a:lnTo>
                  <a:pt x="1270000" y="217228"/>
                </a:lnTo>
                <a:cubicBezTo>
                  <a:pt x="1258818" y="183681"/>
                  <a:pt x="1239252" y="113845"/>
                  <a:pt x="1206500" y="102928"/>
                </a:cubicBezTo>
                <a:cubicBezTo>
                  <a:pt x="1181100" y="94461"/>
                  <a:pt x="1152577" y="92380"/>
                  <a:pt x="1130300" y="77528"/>
                </a:cubicBezTo>
                <a:cubicBezTo>
                  <a:pt x="1117600" y="69061"/>
                  <a:pt x="1105852" y="58954"/>
                  <a:pt x="1092200" y="52128"/>
                </a:cubicBezTo>
                <a:cubicBezTo>
                  <a:pt x="1071033" y="41545"/>
                  <a:pt x="1006903" y="27634"/>
                  <a:pt x="990600" y="26728"/>
                </a:cubicBezTo>
                <a:cubicBezTo>
                  <a:pt x="859501" y="19445"/>
                  <a:pt x="728133" y="18261"/>
                  <a:pt x="596900" y="14028"/>
                </a:cubicBezTo>
                <a:cubicBezTo>
                  <a:pt x="459519" y="-3145"/>
                  <a:pt x="488992" y="-6148"/>
                  <a:pt x="317500" y="14028"/>
                </a:cubicBezTo>
                <a:cubicBezTo>
                  <a:pt x="275756" y="18939"/>
                  <a:pt x="278183" y="33686"/>
                  <a:pt x="241300" y="52128"/>
                </a:cubicBezTo>
                <a:cubicBezTo>
                  <a:pt x="136140" y="104708"/>
                  <a:pt x="274289" y="17435"/>
                  <a:pt x="165100" y="90228"/>
                </a:cubicBezTo>
                <a:lnTo>
                  <a:pt x="139700" y="166428"/>
                </a:lnTo>
                <a:lnTo>
                  <a:pt x="127000" y="204528"/>
                </a:lnTo>
                <a:cubicBezTo>
                  <a:pt x="122669" y="269486"/>
                  <a:pt x="98493" y="382510"/>
                  <a:pt x="127000" y="458528"/>
                </a:cubicBezTo>
                <a:cubicBezTo>
                  <a:pt x="132359" y="472820"/>
                  <a:pt x="140913" y="486577"/>
                  <a:pt x="152400" y="496628"/>
                </a:cubicBezTo>
                <a:cubicBezTo>
                  <a:pt x="175374" y="516730"/>
                  <a:pt x="228600" y="547428"/>
                  <a:pt x="228600" y="547428"/>
                </a:cubicBezTo>
                <a:cubicBezTo>
                  <a:pt x="224367" y="593995"/>
                  <a:pt x="222513" y="640839"/>
                  <a:pt x="215900" y="687128"/>
                </a:cubicBezTo>
                <a:cubicBezTo>
                  <a:pt x="209516" y="731819"/>
                  <a:pt x="197921" y="723085"/>
                  <a:pt x="177800" y="763328"/>
                </a:cubicBezTo>
                <a:cubicBezTo>
                  <a:pt x="171813" y="775302"/>
                  <a:pt x="169333" y="788728"/>
                  <a:pt x="165100" y="801428"/>
                </a:cubicBezTo>
                <a:cubicBezTo>
                  <a:pt x="128274" y="1059209"/>
                  <a:pt x="174942" y="737453"/>
                  <a:pt x="139700" y="966528"/>
                </a:cubicBezTo>
                <a:cubicBezTo>
                  <a:pt x="135148" y="996114"/>
                  <a:pt x="133731" y="1026260"/>
                  <a:pt x="127000" y="1055428"/>
                </a:cubicBezTo>
                <a:cubicBezTo>
                  <a:pt x="120980" y="1081516"/>
                  <a:pt x="101600" y="1131628"/>
                  <a:pt x="101600" y="1131628"/>
                </a:cubicBezTo>
                <a:cubicBezTo>
                  <a:pt x="97367" y="1207828"/>
                  <a:pt x="94151" y="1284091"/>
                  <a:pt x="88900" y="1360228"/>
                </a:cubicBezTo>
                <a:cubicBezTo>
                  <a:pt x="85683" y="1406876"/>
                  <a:pt x="76200" y="1453169"/>
                  <a:pt x="76200" y="1499928"/>
                </a:cubicBezTo>
                <a:cubicBezTo>
                  <a:pt x="76200" y="1686243"/>
                  <a:pt x="77032" y="1872792"/>
                  <a:pt x="88900" y="2058728"/>
                </a:cubicBezTo>
                <a:cubicBezTo>
                  <a:pt x="89872" y="2073961"/>
                  <a:pt x="106727" y="2083576"/>
                  <a:pt x="114300" y="2096828"/>
                </a:cubicBezTo>
                <a:cubicBezTo>
                  <a:pt x="123693" y="2113266"/>
                  <a:pt x="128696" y="2132222"/>
                  <a:pt x="139700" y="2147628"/>
                </a:cubicBezTo>
                <a:cubicBezTo>
                  <a:pt x="150139" y="2162243"/>
                  <a:pt x="166302" y="2171930"/>
                  <a:pt x="177800" y="2185728"/>
                </a:cubicBezTo>
                <a:cubicBezTo>
                  <a:pt x="223296" y="2240323"/>
                  <a:pt x="187261" y="2204650"/>
                  <a:pt x="215900" y="2261928"/>
                </a:cubicBezTo>
                <a:cubicBezTo>
                  <a:pt x="222726" y="2275580"/>
                  <a:pt x="235101" y="2286080"/>
                  <a:pt x="241300" y="2300028"/>
                </a:cubicBezTo>
                <a:cubicBezTo>
                  <a:pt x="252174" y="2324494"/>
                  <a:pt x="258233" y="2350828"/>
                  <a:pt x="266700" y="2376228"/>
                </a:cubicBezTo>
                <a:lnTo>
                  <a:pt x="279400" y="2414328"/>
                </a:lnTo>
                <a:cubicBezTo>
                  <a:pt x="275167" y="2515928"/>
                  <a:pt x="276818" y="2617945"/>
                  <a:pt x="266700" y="2719128"/>
                </a:cubicBezTo>
                <a:cubicBezTo>
                  <a:pt x="261673" y="2769401"/>
                  <a:pt x="234635" y="2802414"/>
                  <a:pt x="215900" y="2846128"/>
                </a:cubicBezTo>
                <a:cubicBezTo>
                  <a:pt x="202850" y="2876578"/>
                  <a:pt x="199707" y="2902805"/>
                  <a:pt x="190500" y="2935028"/>
                </a:cubicBezTo>
                <a:cubicBezTo>
                  <a:pt x="186822" y="2947900"/>
                  <a:pt x="181478" y="2960256"/>
                  <a:pt x="177800" y="2973128"/>
                </a:cubicBezTo>
                <a:cubicBezTo>
                  <a:pt x="173005" y="2989911"/>
                  <a:pt x="170116" y="3007210"/>
                  <a:pt x="165100" y="3023928"/>
                </a:cubicBezTo>
                <a:lnTo>
                  <a:pt x="127000" y="3138228"/>
                </a:lnTo>
                <a:cubicBezTo>
                  <a:pt x="122767" y="3150928"/>
                  <a:pt x="117547" y="3163341"/>
                  <a:pt x="114300" y="3176328"/>
                </a:cubicBezTo>
                <a:cubicBezTo>
                  <a:pt x="105833" y="3210195"/>
                  <a:pt x="99939" y="3244810"/>
                  <a:pt x="88900" y="3277928"/>
                </a:cubicBezTo>
                <a:cubicBezTo>
                  <a:pt x="84667" y="3290628"/>
                  <a:pt x="79104" y="3302960"/>
                  <a:pt x="76200" y="3316028"/>
                </a:cubicBezTo>
                <a:cubicBezTo>
                  <a:pt x="70614" y="3341165"/>
                  <a:pt x="69086" y="3367091"/>
                  <a:pt x="63500" y="3392228"/>
                </a:cubicBezTo>
                <a:cubicBezTo>
                  <a:pt x="60596" y="3405296"/>
                  <a:pt x="54478" y="3417456"/>
                  <a:pt x="50800" y="3430328"/>
                </a:cubicBezTo>
                <a:cubicBezTo>
                  <a:pt x="46005" y="3447111"/>
                  <a:pt x="41886" y="3464089"/>
                  <a:pt x="38100" y="3481128"/>
                </a:cubicBezTo>
                <a:cubicBezTo>
                  <a:pt x="33417" y="3502200"/>
                  <a:pt x="31080" y="3523803"/>
                  <a:pt x="25400" y="3544628"/>
                </a:cubicBezTo>
                <a:cubicBezTo>
                  <a:pt x="18355" y="3570459"/>
                  <a:pt x="0" y="3620828"/>
                  <a:pt x="0" y="3620828"/>
                </a:cubicBezTo>
                <a:cubicBezTo>
                  <a:pt x="4233" y="3781695"/>
                  <a:pt x="1753" y="3942878"/>
                  <a:pt x="12700" y="4103428"/>
                </a:cubicBezTo>
                <a:cubicBezTo>
                  <a:pt x="14521" y="4130140"/>
                  <a:pt x="29633" y="4154228"/>
                  <a:pt x="38100" y="4179628"/>
                </a:cubicBezTo>
                <a:cubicBezTo>
                  <a:pt x="42333" y="4192328"/>
                  <a:pt x="43374" y="4206589"/>
                  <a:pt x="50800" y="4217728"/>
                </a:cubicBezTo>
                <a:cubicBezTo>
                  <a:pt x="59267" y="4230428"/>
                  <a:pt x="70001" y="4241880"/>
                  <a:pt x="76200" y="4255828"/>
                </a:cubicBezTo>
                <a:lnTo>
                  <a:pt x="114300" y="4370128"/>
                </a:lnTo>
                <a:cubicBezTo>
                  <a:pt x="118533" y="4382828"/>
                  <a:pt x="119574" y="4397089"/>
                  <a:pt x="127000" y="4408228"/>
                </a:cubicBezTo>
                <a:cubicBezTo>
                  <a:pt x="135467" y="4420928"/>
                  <a:pt x="145574" y="4432676"/>
                  <a:pt x="152400" y="4446328"/>
                </a:cubicBezTo>
                <a:cubicBezTo>
                  <a:pt x="223640" y="4588809"/>
                  <a:pt x="84791" y="4350238"/>
                  <a:pt x="190500" y="4535228"/>
                </a:cubicBezTo>
                <a:cubicBezTo>
                  <a:pt x="198073" y="4548480"/>
                  <a:pt x="202957" y="4565238"/>
                  <a:pt x="215900" y="4573328"/>
                </a:cubicBezTo>
                <a:cubicBezTo>
                  <a:pt x="238604" y="4587518"/>
                  <a:pt x="269823" y="4583876"/>
                  <a:pt x="292100" y="4598728"/>
                </a:cubicBezTo>
                <a:cubicBezTo>
                  <a:pt x="414810" y="4680534"/>
                  <a:pt x="314950" y="4623493"/>
                  <a:pt x="635000" y="4636828"/>
                </a:cubicBezTo>
                <a:cubicBezTo>
                  <a:pt x="732367" y="4632595"/>
                  <a:pt x="830159" y="4634156"/>
                  <a:pt x="927100" y="4624128"/>
                </a:cubicBezTo>
                <a:cubicBezTo>
                  <a:pt x="953732" y="4621373"/>
                  <a:pt x="1003300" y="4598728"/>
                  <a:pt x="1003300" y="4598728"/>
                </a:cubicBezTo>
                <a:cubicBezTo>
                  <a:pt x="1007533" y="4586028"/>
                  <a:pt x="1010013" y="4572602"/>
                  <a:pt x="1016000" y="4560628"/>
                </a:cubicBezTo>
                <a:cubicBezTo>
                  <a:pt x="1022826" y="4546976"/>
                  <a:pt x="1035201" y="4536476"/>
                  <a:pt x="1041400" y="4522528"/>
                </a:cubicBezTo>
                <a:cubicBezTo>
                  <a:pt x="1052274" y="4498062"/>
                  <a:pt x="1066800" y="4446328"/>
                  <a:pt x="1066800" y="4446328"/>
                </a:cubicBezTo>
              </a:path>
            </a:pathLst>
          </a:cu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76600" y="4953000"/>
            <a:ext cx="5867400" cy="1981200"/>
          </a:xfrm>
          <a:custGeom>
            <a:avLst/>
            <a:gdLst>
              <a:gd name="connsiteX0" fmla="*/ 5867400 w 5867400"/>
              <a:gd name="connsiteY0" fmla="*/ 0 h 1981200"/>
              <a:gd name="connsiteX1" fmla="*/ 5676900 w 5867400"/>
              <a:gd name="connsiteY1" fmla="*/ 12700 h 1981200"/>
              <a:gd name="connsiteX2" fmla="*/ 5626100 w 5867400"/>
              <a:gd name="connsiteY2" fmla="*/ 38100 h 1981200"/>
              <a:gd name="connsiteX3" fmla="*/ 5588000 w 5867400"/>
              <a:gd name="connsiteY3" fmla="*/ 50800 h 1981200"/>
              <a:gd name="connsiteX4" fmla="*/ 5549900 w 5867400"/>
              <a:gd name="connsiteY4" fmla="*/ 88900 h 1981200"/>
              <a:gd name="connsiteX5" fmla="*/ 5511800 w 5867400"/>
              <a:gd name="connsiteY5" fmla="*/ 114300 h 1981200"/>
              <a:gd name="connsiteX6" fmla="*/ 5448300 w 5867400"/>
              <a:gd name="connsiteY6" fmla="*/ 165100 h 1981200"/>
              <a:gd name="connsiteX7" fmla="*/ 5422900 w 5867400"/>
              <a:gd name="connsiteY7" fmla="*/ 203200 h 1981200"/>
              <a:gd name="connsiteX8" fmla="*/ 5384800 w 5867400"/>
              <a:gd name="connsiteY8" fmla="*/ 228600 h 1981200"/>
              <a:gd name="connsiteX9" fmla="*/ 5346700 w 5867400"/>
              <a:gd name="connsiteY9" fmla="*/ 266700 h 1981200"/>
              <a:gd name="connsiteX10" fmla="*/ 5308600 w 5867400"/>
              <a:gd name="connsiteY10" fmla="*/ 292100 h 1981200"/>
              <a:gd name="connsiteX11" fmla="*/ 5270500 w 5867400"/>
              <a:gd name="connsiteY11" fmla="*/ 330200 h 1981200"/>
              <a:gd name="connsiteX12" fmla="*/ 5232400 w 5867400"/>
              <a:gd name="connsiteY12" fmla="*/ 355600 h 1981200"/>
              <a:gd name="connsiteX13" fmla="*/ 5194300 w 5867400"/>
              <a:gd name="connsiteY13" fmla="*/ 393700 h 1981200"/>
              <a:gd name="connsiteX14" fmla="*/ 5041900 w 5867400"/>
              <a:gd name="connsiteY14" fmla="*/ 431800 h 1981200"/>
              <a:gd name="connsiteX15" fmla="*/ 4991100 w 5867400"/>
              <a:gd name="connsiteY15" fmla="*/ 457200 h 1981200"/>
              <a:gd name="connsiteX16" fmla="*/ 4953000 w 5867400"/>
              <a:gd name="connsiteY16" fmla="*/ 482600 h 1981200"/>
              <a:gd name="connsiteX17" fmla="*/ 4914900 w 5867400"/>
              <a:gd name="connsiteY17" fmla="*/ 495300 h 1981200"/>
              <a:gd name="connsiteX18" fmla="*/ 4876800 w 5867400"/>
              <a:gd name="connsiteY18" fmla="*/ 520700 h 1981200"/>
              <a:gd name="connsiteX19" fmla="*/ 4800600 w 5867400"/>
              <a:gd name="connsiteY19" fmla="*/ 546100 h 1981200"/>
              <a:gd name="connsiteX20" fmla="*/ 4762500 w 5867400"/>
              <a:gd name="connsiteY20" fmla="*/ 558800 h 1981200"/>
              <a:gd name="connsiteX21" fmla="*/ 4724400 w 5867400"/>
              <a:gd name="connsiteY21" fmla="*/ 571500 h 1981200"/>
              <a:gd name="connsiteX22" fmla="*/ 4673600 w 5867400"/>
              <a:gd name="connsiteY22" fmla="*/ 584200 h 1981200"/>
              <a:gd name="connsiteX23" fmla="*/ 4597400 w 5867400"/>
              <a:gd name="connsiteY23" fmla="*/ 596900 h 1981200"/>
              <a:gd name="connsiteX24" fmla="*/ 4559300 w 5867400"/>
              <a:gd name="connsiteY24" fmla="*/ 609600 h 1981200"/>
              <a:gd name="connsiteX25" fmla="*/ 4495800 w 5867400"/>
              <a:gd name="connsiteY25" fmla="*/ 622300 h 1981200"/>
              <a:gd name="connsiteX26" fmla="*/ 4406900 w 5867400"/>
              <a:gd name="connsiteY26" fmla="*/ 660400 h 1981200"/>
              <a:gd name="connsiteX27" fmla="*/ 4330700 w 5867400"/>
              <a:gd name="connsiteY27" fmla="*/ 711200 h 1981200"/>
              <a:gd name="connsiteX28" fmla="*/ 4241800 w 5867400"/>
              <a:gd name="connsiteY28" fmla="*/ 774700 h 1981200"/>
              <a:gd name="connsiteX29" fmla="*/ 4051300 w 5867400"/>
              <a:gd name="connsiteY29" fmla="*/ 800100 h 1981200"/>
              <a:gd name="connsiteX30" fmla="*/ 3949700 w 5867400"/>
              <a:gd name="connsiteY30" fmla="*/ 825500 h 1981200"/>
              <a:gd name="connsiteX31" fmla="*/ 3886200 w 5867400"/>
              <a:gd name="connsiteY31" fmla="*/ 838200 h 1981200"/>
              <a:gd name="connsiteX32" fmla="*/ 3835400 w 5867400"/>
              <a:gd name="connsiteY32" fmla="*/ 850900 h 1981200"/>
              <a:gd name="connsiteX33" fmla="*/ 3771900 w 5867400"/>
              <a:gd name="connsiteY33" fmla="*/ 863600 h 1981200"/>
              <a:gd name="connsiteX34" fmla="*/ 3733800 w 5867400"/>
              <a:gd name="connsiteY34" fmla="*/ 876300 h 1981200"/>
              <a:gd name="connsiteX35" fmla="*/ 3683000 w 5867400"/>
              <a:gd name="connsiteY35" fmla="*/ 889000 h 1981200"/>
              <a:gd name="connsiteX36" fmla="*/ 3644900 w 5867400"/>
              <a:gd name="connsiteY36" fmla="*/ 901700 h 1981200"/>
              <a:gd name="connsiteX37" fmla="*/ 3556000 w 5867400"/>
              <a:gd name="connsiteY37" fmla="*/ 927100 h 1981200"/>
              <a:gd name="connsiteX38" fmla="*/ 3238500 w 5867400"/>
              <a:gd name="connsiteY38" fmla="*/ 914400 h 1981200"/>
              <a:gd name="connsiteX39" fmla="*/ 3111500 w 5867400"/>
              <a:gd name="connsiteY39" fmla="*/ 876300 h 1981200"/>
              <a:gd name="connsiteX40" fmla="*/ 3073400 w 5867400"/>
              <a:gd name="connsiteY40" fmla="*/ 863600 h 1981200"/>
              <a:gd name="connsiteX41" fmla="*/ 3048000 w 5867400"/>
              <a:gd name="connsiteY41" fmla="*/ 825500 h 1981200"/>
              <a:gd name="connsiteX42" fmla="*/ 2971800 w 5867400"/>
              <a:gd name="connsiteY42" fmla="*/ 787400 h 1981200"/>
              <a:gd name="connsiteX43" fmla="*/ 2895600 w 5867400"/>
              <a:gd name="connsiteY43" fmla="*/ 723900 h 1981200"/>
              <a:gd name="connsiteX44" fmla="*/ 2857500 w 5867400"/>
              <a:gd name="connsiteY44" fmla="*/ 711200 h 1981200"/>
              <a:gd name="connsiteX45" fmla="*/ 2832100 w 5867400"/>
              <a:gd name="connsiteY45" fmla="*/ 673100 h 1981200"/>
              <a:gd name="connsiteX46" fmla="*/ 2692400 w 5867400"/>
              <a:gd name="connsiteY46" fmla="*/ 635000 h 1981200"/>
              <a:gd name="connsiteX47" fmla="*/ 2641600 w 5867400"/>
              <a:gd name="connsiteY47" fmla="*/ 609600 h 1981200"/>
              <a:gd name="connsiteX48" fmla="*/ 2222500 w 5867400"/>
              <a:gd name="connsiteY48" fmla="*/ 609600 h 1981200"/>
              <a:gd name="connsiteX49" fmla="*/ 2108200 w 5867400"/>
              <a:gd name="connsiteY49" fmla="*/ 660400 h 1981200"/>
              <a:gd name="connsiteX50" fmla="*/ 2044700 w 5867400"/>
              <a:gd name="connsiteY50" fmla="*/ 685800 h 1981200"/>
              <a:gd name="connsiteX51" fmla="*/ 1993900 w 5867400"/>
              <a:gd name="connsiteY51" fmla="*/ 698500 h 1981200"/>
              <a:gd name="connsiteX52" fmla="*/ 1905000 w 5867400"/>
              <a:gd name="connsiteY52" fmla="*/ 749300 h 1981200"/>
              <a:gd name="connsiteX53" fmla="*/ 1828800 w 5867400"/>
              <a:gd name="connsiteY53" fmla="*/ 774700 h 1981200"/>
              <a:gd name="connsiteX54" fmla="*/ 1790700 w 5867400"/>
              <a:gd name="connsiteY54" fmla="*/ 800100 h 1981200"/>
              <a:gd name="connsiteX55" fmla="*/ 1714500 w 5867400"/>
              <a:gd name="connsiteY55" fmla="*/ 825500 h 1981200"/>
              <a:gd name="connsiteX56" fmla="*/ 1638300 w 5867400"/>
              <a:gd name="connsiteY56" fmla="*/ 850900 h 1981200"/>
              <a:gd name="connsiteX57" fmla="*/ 1600200 w 5867400"/>
              <a:gd name="connsiteY57" fmla="*/ 863600 h 1981200"/>
              <a:gd name="connsiteX58" fmla="*/ 1524000 w 5867400"/>
              <a:gd name="connsiteY58" fmla="*/ 876300 h 1981200"/>
              <a:gd name="connsiteX59" fmla="*/ 1485900 w 5867400"/>
              <a:gd name="connsiteY59" fmla="*/ 889000 h 1981200"/>
              <a:gd name="connsiteX60" fmla="*/ 1384300 w 5867400"/>
              <a:gd name="connsiteY60" fmla="*/ 901700 h 1981200"/>
              <a:gd name="connsiteX61" fmla="*/ 1282700 w 5867400"/>
              <a:gd name="connsiteY61" fmla="*/ 927100 h 1981200"/>
              <a:gd name="connsiteX62" fmla="*/ 1231900 w 5867400"/>
              <a:gd name="connsiteY62" fmla="*/ 939800 h 1981200"/>
              <a:gd name="connsiteX63" fmla="*/ 1168400 w 5867400"/>
              <a:gd name="connsiteY63" fmla="*/ 952500 h 1981200"/>
              <a:gd name="connsiteX64" fmla="*/ 1092200 w 5867400"/>
              <a:gd name="connsiteY64" fmla="*/ 977900 h 1981200"/>
              <a:gd name="connsiteX65" fmla="*/ 1054100 w 5867400"/>
              <a:gd name="connsiteY65" fmla="*/ 1003300 h 1981200"/>
              <a:gd name="connsiteX66" fmla="*/ 1003300 w 5867400"/>
              <a:gd name="connsiteY66" fmla="*/ 1016000 h 1981200"/>
              <a:gd name="connsiteX67" fmla="*/ 901700 w 5867400"/>
              <a:gd name="connsiteY67" fmla="*/ 1054100 h 1981200"/>
              <a:gd name="connsiteX68" fmla="*/ 825500 w 5867400"/>
              <a:gd name="connsiteY68" fmla="*/ 1079500 h 1981200"/>
              <a:gd name="connsiteX69" fmla="*/ 787400 w 5867400"/>
              <a:gd name="connsiteY69" fmla="*/ 1092200 h 1981200"/>
              <a:gd name="connsiteX70" fmla="*/ 749300 w 5867400"/>
              <a:gd name="connsiteY70" fmla="*/ 1104900 h 1981200"/>
              <a:gd name="connsiteX71" fmla="*/ 711200 w 5867400"/>
              <a:gd name="connsiteY71" fmla="*/ 1117600 h 1981200"/>
              <a:gd name="connsiteX72" fmla="*/ 673100 w 5867400"/>
              <a:gd name="connsiteY72" fmla="*/ 1143000 h 1981200"/>
              <a:gd name="connsiteX73" fmla="*/ 635000 w 5867400"/>
              <a:gd name="connsiteY73" fmla="*/ 1181100 h 1981200"/>
              <a:gd name="connsiteX74" fmla="*/ 584200 w 5867400"/>
              <a:gd name="connsiteY74" fmla="*/ 1206500 h 1981200"/>
              <a:gd name="connsiteX75" fmla="*/ 546100 w 5867400"/>
              <a:gd name="connsiteY75" fmla="*/ 1231900 h 1981200"/>
              <a:gd name="connsiteX76" fmla="*/ 520700 w 5867400"/>
              <a:gd name="connsiteY76" fmla="*/ 1270000 h 1981200"/>
              <a:gd name="connsiteX77" fmla="*/ 482600 w 5867400"/>
              <a:gd name="connsiteY77" fmla="*/ 1295400 h 1981200"/>
              <a:gd name="connsiteX78" fmla="*/ 469900 w 5867400"/>
              <a:gd name="connsiteY78" fmla="*/ 1333500 h 1981200"/>
              <a:gd name="connsiteX79" fmla="*/ 381000 w 5867400"/>
              <a:gd name="connsiteY79" fmla="*/ 1435100 h 1981200"/>
              <a:gd name="connsiteX80" fmla="*/ 355600 w 5867400"/>
              <a:gd name="connsiteY80" fmla="*/ 1511300 h 1981200"/>
              <a:gd name="connsiteX81" fmla="*/ 342900 w 5867400"/>
              <a:gd name="connsiteY81" fmla="*/ 1549400 h 1981200"/>
              <a:gd name="connsiteX82" fmla="*/ 304800 w 5867400"/>
              <a:gd name="connsiteY82" fmla="*/ 1574800 h 1981200"/>
              <a:gd name="connsiteX83" fmla="*/ 254000 w 5867400"/>
              <a:gd name="connsiteY83" fmla="*/ 1663700 h 1981200"/>
              <a:gd name="connsiteX84" fmla="*/ 241300 w 5867400"/>
              <a:gd name="connsiteY84" fmla="*/ 1714500 h 1981200"/>
              <a:gd name="connsiteX85" fmla="*/ 203200 w 5867400"/>
              <a:gd name="connsiteY85" fmla="*/ 1752600 h 1981200"/>
              <a:gd name="connsiteX86" fmla="*/ 177800 w 5867400"/>
              <a:gd name="connsiteY86" fmla="*/ 1803400 h 1981200"/>
              <a:gd name="connsiteX87" fmla="*/ 139700 w 5867400"/>
              <a:gd name="connsiteY87" fmla="*/ 1841500 h 1981200"/>
              <a:gd name="connsiteX88" fmla="*/ 114300 w 5867400"/>
              <a:gd name="connsiteY88" fmla="*/ 1879600 h 1981200"/>
              <a:gd name="connsiteX89" fmla="*/ 38100 w 5867400"/>
              <a:gd name="connsiteY89" fmla="*/ 1955800 h 1981200"/>
              <a:gd name="connsiteX90" fmla="*/ 0 w 5867400"/>
              <a:gd name="connsiteY90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867400" h="1981200">
                <a:moveTo>
                  <a:pt x="5867400" y="0"/>
                </a:moveTo>
                <a:cubicBezTo>
                  <a:pt x="5803900" y="4233"/>
                  <a:pt x="5739762" y="2774"/>
                  <a:pt x="5676900" y="12700"/>
                </a:cubicBezTo>
                <a:cubicBezTo>
                  <a:pt x="5658200" y="15653"/>
                  <a:pt x="5643501" y="30642"/>
                  <a:pt x="5626100" y="38100"/>
                </a:cubicBezTo>
                <a:cubicBezTo>
                  <a:pt x="5613795" y="43373"/>
                  <a:pt x="5600700" y="46567"/>
                  <a:pt x="5588000" y="50800"/>
                </a:cubicBezTo>
                <a:cubicBezTo>
                  <a:pt x="5575300" y="63500"/>
                  <a:pt x="5563698" y="77402"/>
                  <a:pt x="5549900" y="88900"/>
                </a:cubicBezTo>
                <a:cubicBezTo>
                  <a:pt x="5538174" y="98671"/>
                  <a:pt x="5522593" y="103507"/>
                  <a:pt x="5511800" y="114300"/>
                </a:cubicBezTo>
                <a:cubicBezTo>
                  <a:pt x="5454355" y="171745"/>
                  <a:pt x="5522473" y="140376"/>
                  <a:pt x="5448300" y="165100"/>
                </a:cubicBezTo>
                <a:cubicBezTo>
                  <a:pt x="5439833" y="177800"/>
                  <a:pt x="5433693" y="192407"/>
                  <a:pt x="5422900" y="203200"/>
                </a:cubicBezTo>
                <a:cubicBezTo>
                  <a:pt x="5412107" y="213993"/>
                  <a:pt x="5396526" y="218829"/>
                  <a:pt x="5384800" y="228600"/>
                </a:cubicBezTo>
                <a:cubicBezTo>
                  <a:pt x="5371002" y="240098"/>
                  <a:pt x="5360498" y="255202"/>
                  <a:pt x="5346700" y="266700"/>
                </a:cubicBezTo>
                <a:cubicBezTo>
                  <a:pt x="5334974" y="276471"/>
                  <a:pt x="5320326" y="282329"/>
                  <a:pt x="5308600" y="292100"/>
                </a:cubicBezTo>
                <a:cubicBezTo>
                  <a:pt x="5294802" y="303598"/>
                  <a:pt x="5284298" y="318702"/>
                  <a:pt x="5270500" y="330200"/>
                </a:cubicBezTo>
                <a:cubicBezTo>
                  <a:pt x="5258774" y="339971"/>
                  <a:pt x="5244126" y="345829"/>
                  <a:pt x="5232400" y="355600"/>
                </a:cubicBezTo>
                <a:cubicBezTo>
                  <a:pt x="5218602" y="367098"/>
                  <a:pt x="5210000" y="384978"/>
                  <a:pt x="5194300" y="393700"/>
                </a:cubicBezTo>
                <a:cubicBezTo>
                  <a:pt x="5151173" y="417659"/>
                  <a:pt x="5089206" y="423916"/>
                  <a:pt x="5041900" y="431800"/>
                </a:cubicBezTo>
                <a:cubicBezTo>
                  <a:pt x="5024967" y="440267"/>
                  <a:pt x="5007538" y="447807"/>
                  <a:pt x="4991100" y="457200"/>
                </a:cubicBezTo>
                <a:cubicBezTo>
                  <a:pt x="4977848" y="464773"/>
                  <a:pt x="4966652" y="475774"/>
                  <a:pt x="4953000" y="482600"/>
                </a:cubicBezTo>
                <a:cubicBezTo>
                  <a:pt x="4941026" y="488587"/>
                  <a:pt x="4926874" y="489313"/>
                  <a:pt x="4914900" y="495300"/>
                </a:cubicBezTo>
                <a:cubicBezTo>
                  <a:pt x="4901248" y="502126"/>
                  <a:pt x="4890748" y="514501"/>
                  <a:pt x="4876800" y="520700"/>
                </a:cubicBezTo>
                <a:cubicBezTo>
                  <a:pt x="4852334" y="531574"/>
                  <a:pt x="4826000" y="537633"/>
                  <a:pt x="4800600" y="546100"/>
                </a:cubicBezTo>
                <a:lnTo>
                  <a:pt x="4762500" y="558800"/>
                </a:lnTo>
                <a:cubicBezTo>
                  <a:pt x="4749800" y="563033"/>
                  <a:pt x="4737387" y="568253"/>
                  <a:pt x="4724400" y="571500"/>
                </a:cubicBezTo>
                <a:cubicBezTo>
                  <a:pt x="4707467" y="575733"/>
                  <a:pt x="4690716" y="580777"/>
                  <a:pt x="4673600" y="584200"/>
                </a:cubicBezTo>
                <a:cubicBezTo>
                  <a:pt x="4648350" y="589250"/>
                  <a:pt x="4622537" y="591314"/>
                  <a:pt x="4597400" y="596900"/>
                </a:cubicBezTo>
                <a:cubicBezTo>
                  <a:pt x="4584332" y="599804"/>
                  <a:pt x="4572287" y="606353"/>
                  <a:pt x="4559300" y="609600"/>
                </a:cubicBezTo>
                <a:cubicBezTo>
                  <a:pt x="4538359" y="614835"/>
                  <a:pt x="4516967" y="618067"/>
                  <a:pt x="4495800" y="622300"/>
                </a:cubicBezTo>
                <a:cubicBezTo>
                  <a:pt x="4357118" y="714754"/>
                  <a:pt x="4570919" y="578390"/>
                  <a:pt x="4406900" y="660400"/>
                </a:cubicBezTo>
                <a:cubicBezTo>
                  <a:pt x="4379596" y="674052"/>
                  <a:pt x="4352286" y="689614"/>
                  <a:pt x="4330700" y="711200"/>
                </a:cubicBezTo>
                <a:cubicBezTo>
                  <a:pt x="4295071" y="746829"/>
                  <a:pt x="4291948" y="757984"/>
                  <a:pt x="4241800" y="774700"/>
                </a:cubicBezTo>
                <a:cubicBezTo>
                  <a:pt x="4194172" y="790576"/>
                  <a:pt x="4086272" y="795437"/>
                  <a:pt x="4051300" y="800100"/>
                </a:cubicBezTo>
                <a:cubicBezTo>
                  <a:pt x="3950992" y="813474"/>
                  <a:pt x="4022964" y="807184"/>
                  <a:pt x="3949700" y="825500"/>
                </a:cubicBezTo>
                <a:cubicBezTo>
                  <a:pt x="3928759" y="830735"/>
                  <a:pt x="3907272" y="833517"/>
                  <a:pt x="3886200" y="838200"/>
                </a:cubicBezTo>
                <a:cubicBezTo>
                  <a:pt x="3869161" y="841986"/>
                  <a:pt x="3852439" y="847114"/>
                  <a:pt x="3835400" y="850900"/>
                </a:cubicBezTo>
                <a:cubicBezTo>
                  <a:pt x="3814328" y="855583"/>
                  <a:pt x="3792841" y="858365"/>
                  <a:pt x="3771900" y="863600"/>
                </a:cubicBezTo>
                <a:cubicBezTo>
                  <a:pt x="3758913" y="866847"/>
                  <a:pt x="3746672" y="872622"/>
                  <a:pt x="3733800" y="876300"/>
                </a:cubicBezTo>
                <a:cubicBezTo>
                  <a:pt x="3717017" y="881095"/>
                  <a:pt x="3699783" y="884205"/>
                  <a:pt x="3683000" y="889000"/>
                </a:cubicBezTo>
                <a:cubicBezTo>
                  <a:pt x="3670128" y="892678"/>
                  <a:pt x="3657772" y="898022"/>
                  <a:pt x="3644900" y="901700"/>
                </a:cubicBezTo>
                <a:cubicBezTo>
                  <a:pt x="3533272" y="933594"/>
                  <a:pt x="3647351" y="896650"/>
                  <a:pt x="3556000" y="927100"/>
                </a:cubicBezTo>
                <a:cubicBezTo>
                  <a:pt x="3450167" y="922867"/>
                  <a:pt x="3344167" y="921687"/>
                  <a:pt x="3238500" y="914400"/>
                </a:cubicBezTo>
                <a:cubicBezTo>
                  <a:pt x="3214299" y="912731"/>
                  <a:pt x="3123614" y="880338"/>
                  <a:pt x="3111500" y="876300"/>
                </a:cubicBezTo>
                <a:lnTo>
                  <a:pt x="3073400" y="863600"/>
                </a:lnTo>
                <a:cubicBezTo>
                  <a:pt x="3064933" y="850900"/>
                  <a:pt x="3058793" y="836293"/>
                  <a:pt x="3048000" y="825500"/>
                </a:cubicBezTo>
                <a:cubicBezTo>
                  <a:pt x="3023381" y="800881"/>
                  <a:pt x="3002788" y="797729"/>
                  <a:pt x="2971800" y="787400"/>
                </a:cubicBezTo>
                <a:cubicBezTo>
                  <a:pt x="2943713" y="759313"/>
                  <a:pt x="2930963" y="741581"/>
                  <a:pt x="2895600" y="723900"/>
                </a:cubicBezTo>
                <a:cubicBezTo>
                  <a:pt x="2883626" y="717913"/>
                  <a:pt x="2870200" y="715433"/>
                  <a:pt x="2857500" y="711200"/>
                </a:cubicBezTo>
                <a:cubicBezTo>
                  <a:pt x="2849033" y="698500"/>
                  <a:pt x="2845043" y="681190"/>
                  <a:pt x="2832100" y="673100"/>
                </a:cubicBezTo>
                <a:cubicBezTo>
                  <a:pt x="2801770" y="654144"/>
                  <a:pt x="2728663" y="642253"/>
                  <a:pt x="2692400" y="635000"/>
                </a:cubicBezTo>
                <a:cubicBezTo>
                  <a:pt x="2675467" y="626533"/>
                  <a:pt x="2659327" y="616247"/>
                  <a:pt x="2641600" y="609600"/>
                </a:cubicBezTo>
                <a:cubicBezTo>
                  <a:pt x="2523514" y="565318"/>
                  <a:pt x="2243084" y="608890"/>
                  <a:pt x="2222500" y="609600"/>
                </a:cubicBezTo>
                <a:cubicBezTo>
                  <a:pt x="2149199" y="658467"/>
                  <a:pt x="2221550" y="615060"/>
                  <a:pt x="2108200" y="660400"/>
                </a:cubicBezTo>
                <a:cubicBezTo>
                  <a:pt x="2087033" y="668867"/>
                  <a:pt x="2066327" y="678591"/>
                  <a:pt x="2044700" y="685800"/>
                </a:cubicBezTo>
                <a:cubicBezTo>
                  <a:pt x="2028141" y="691320"/>
                  <a:pt x="2010243" y="692371"/>
                  <a:pt x="1993900" y="698500"/>
                </a:cubicBezTo>
                <a:cubicBezTo>
                  <a:pt x="1831715" y="759319"/>
                  <a:pt x="2037647" y="690346"/>
                  <a:pt x="1905000" y="749300"/>
                </a:cubicBezTo>
                <a:cubicBezTo>
                  <a:pt x="1880534" y="760174"/>
                  <a:pt x="1851077" y="759848"/>
                  <a:pt x="1828800" y="774700"/>
                </a:cubicBezTo>
                <a:cubicBezTo>
                  <a:pt x="1816100" y="783167"/>
                  <a:pt x="1804648" y="793901"/>
                  <a:pt x="1790700" y="800100"/>
                </a:cubicBezTo>
                <a:cubicBezTo>
                  <a:pt x="1766234" y="810974"/>
                  <a:pt x="1739900" y="817033"/>
                  <a:pt x="1714500" y="825500"/>
                </a:cubicBezTo>
                <a:lnTo>
                  <a:pt x="1638300" y="850900"/>
                </a:lnTo>
                <a:cubicBezTo>
                  <a:pt x="1625600" y="855133"/>
                  <a:pt x="1613405" y="861399"/>
                  <a:pt x="1600200" y="863600"/>
                </a:cubicBezTo>
                <a:cubicBezTo>
                  <a:pt x="1574800" y="867833"/>
                  <a:pt x="1549137" y="870714"/>
                  <a:pt x="1524000" y="876300"/>
                </a:cubicBezTo>
                <a:cubicBezTo>
                  <a:pt x="1510932" y="879204"/>
                  <a:pt x="1499071" y="886605"/>
                  <a:pt x="1485900" y="889000"/>
                </a:cubicBezTo>
                <a:cubicBezTo>
                  <a:pt x="1452320" y="895105"/>
                  <a:pt x="1418167" y="897467"/>
                  <a:pt x="1384300" y="901700"/>
                </a:cubicBezTo>
                <a:cubicBezTo>
                  <a:pt x="1316217" y="924394"/>
                  <a:pt x="1374652" y="906666"/>
                  <a:pt x="1282700" y="927100"/>
                </a:cubicBezTo>
                <a:cubicBezTo>
                  <a:pt x="1265661" y="930886"/>
                  <a:pt x="1248939" y="936014"/>
                  <a:pt x="1231900" y="939800"/>
                </a:cubicBezTo>
                <a:cubicBezTo>
                  <a:pt x="1210828" y="944483"/>
                  <a:pt x="1189225" y="946820"/>
                  <a:pt x="1168400" y="952500"/>
                </a:cubicBezTo>
                <a:cubicBezTo>
                  <a:pt x="1142569" y="959545"/>
                  <a:pt x="1114477" y="963048"/>
                  <a:pt x="1092200" y="977900"/>
                </a:cubicBezTo>
                <a:cubicBezTo>
                  <a:pt x="1079500" y="986367"/>
                  <a:pt x="1068129" y="997287"/>
                  <a:pt x="1054100" y="1003300"/>
                </a:cubicBezTo>
                <a:cubicBezTo>
                  <a:pt x="1038057" y="1010176"/>
                  <a:pt x="1020233" y="1011767"/>
                  <a:pt x="1003300" y="1016000"/>
                </a:cubicBezTo>
                <a:cubicBezTo>
                  <a:pt x="936996" y="1060203"/>
                  <a:pt x="994653" y="1028749"/>
                  <a:pt x="901700" y="1054100"/>
                </a:cubicBezTo>
                <a:cubicBezTo>
                  <a:pt x="875869" y="1061145"/>
                  <a:pt x="850900" y="1071033"/>
                  <a:pt x="825500" y="1079500"/>
                </a:cubicBezTo>
                <a:lnTo>
                  <a:pt x="787400" y="1092200"/>
                </a:lnTo>
                <a:lnTo>
                  <a:pt x="749300" y="1104900"/>
                </a:lnTo>
                <a:cubicBezTo>
                  <a:pt x="736600" y="1109133"/>
                  <a:pt x="722339" y="1110174"/>
                  <a:pt x="711200" y="1117600"/>
                </a:cubicBezTo>
                <a:cubicBezTo>
                  <a:pt x="698500" y="1126067"/>
                  <a:pt x="684826" y="1133229"/>
                  <a:pt x="673100" y="1143000"/>
                </a:cubicBezTo>
                <a:cubicBezTo>
                  <a:pt x="659302" y="1154498"/>
                  <a:pt x="649615" y="1170661"/>
                  <a:pt x="635000" y="1181100"/>
                </a:cubicBezTo>
                <a:cubicBezTo>
                  <a:pt x="619594" y="1192104"/>
                  <a:pt x="600638" y="1197107"/>
                  <a:pt x="584200" y="1206500"/>
                </a:cubicBezTo>
                <a:cubicBezTo>
                  <a:pt x="570948" y="1214073"/>
                  <a:pt x="558800" y="1223433"/>
                  <a:pt x="546100" y="1231900"/>
                </a:cubicBezTo>
                <a:cubicBezTo>
                  <a:pt x="537633" y="1244600"/>
                  <a:pt x="531493" y="1259207"/>
                  <a:pt x="520700" y="1270000"/>
                </a:cubicBezTo>
                <a:cubicBezTo>
                  <a:pt x="509907" y="1280793"/>
                  <a:pt x="492135" y="1283481"/>
                  <a:pt x="482600" y="1295400"/>
                </a:cubicBezTo>
                <a:cubicBezTo>
                  <a:pt x="474237" y="1305853"/>
                  <a:pt x="476401" y="1321798"/>
                  <a:pt x="469900" y="1333500"/>
                </a:cubicBezTo>
                <a:cubicBezTo>
                  <a:pt x="426322" y="1411941"/>
                  <a:pt x="436656" y="1397996"/>
                  <a:pt x="381000" y="1435100"/>
                </a:cubicBezTo>
                <a:lnTo>
                  <a:pt x="355600" y="1511300"/>
                </a:lnTo>
                <a:cubicBezTo>
                  <a:pt x="351367" y="1524000"/>
                  <a:pt x="354039" y="1541974"/>
                  <a:pt x="342900" y="1549400"/>
                </a:cubicBezTo>
                <a:lnTo>
                  <a:pt x="304800" y="1574800"/>
                </a:lnTo>
                <a:cubicBezTo>
                  <a:pt x="271404" y="1708386"/>
                  <a:pt x="321256" y="1546002"/>
                  <a:pt x="254000" y="1663700"/>
                </a:cubicBezTo>
                <a:cubicBezTo>
                  <a:pt x="245340" y="1678855"/>
                  <a:pt x="249960" y="1699345"/>
                  <a:pt x="241300" y="1714500"/>
                </a:cubicBezTo>
                <a:cubicBezTo>
                  <a:pt x="232389" y="1730094"/>
                  <a:pt x="213639" y="1737985"/>
                  <a:pt x="203200" y="1752600"/>
                </a:cubicBezTo>
                <a:cubicBezTo>
                  <a:pt x="192196" y="1768006"/>
                  <a:pt x="188804" y="1787994"/>
                  <a:pt x="177800" y="1803400"/>
                </a:cubicBezTo>
                <a:cubicBezTo>
                  <a:pt x="167361" y="1818015"/>
                  <a:pt x="151198" y="1827702"/>
                  <a:pt x="139700" y="1841500"/>
                </a:cubicBezTo>
                <a:cubicBezTo>
                  <a:pt x="129929" y="1853226"/>
                  <a:pt x="124441" y="1868192"/>
                  <a:pt x="114300" y="1879600"/>
                </a:cubicBezTo>
                <a:cubicBezTo>
                  <a:pt x="90435" y="1906448"/>
                  <a:pt x="67988" y="1935875"/>
                  <a:pt x="38100" y="1955800"/>
                </a:cubicBezTo>
                <a:lnTo>
                  <a:pt x="0" y="1981200"/>
                </a:lnTo>
              </a:path>
            </a:pathLst>
          </a:custGeom>
          <a:noFill/>
          <a:ln w="76200" cmpd="sng">
            <a:solidFill>
              <a:srgbClr val="FF0000">
                <a:alpha val="6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2-15 at 9.15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317999" cy="2507761"/>
          </a:xfrm>
          <a:prstGeom prst="rect">
            <a:avLst/>
          </a:prstGeom>
        </p:spPr>
      </p:pic>
      <p:pic>
        <p:nvPicPr>
          <p:cNvPr id="7" name="Picture 6" descr="img_04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2844800" cy="2133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638800" y="2413000"/>
            <a:ext cx="165100" cy="30226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371522">
            <a:off x="5029200" y="38354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feet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70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12595" y="2747342"/>
            <a:ext cx="0" cy="4088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314940" y="1811188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Mowing contract ends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13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12595" y="2747342"/>
            <a:ext cx="0" cy="4088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314940" y="1811188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Mowing contract ends</a:t>
            </a:r>
            <a:endParaRPr lang="en-US" sz="1200" dirty="0"/>
          </a:p>
        </p:txBody>
      </p:sp>
      <p:sp>
        <p:nvSpPr>
          <p:cNvPr id="16" name="Right Arrow 15"/>
          <p:cNvSpPr/>
          <p:nvPr/>
        </p:nvSpPr>
        <p:spPr>
          <a:xfrm>
            <a:off x="2506312" y="2324274"/>
            <a:ext cx="2968068" cy="414172"/>
          </a:xfrm>
          <a:prstGeom prst="right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6708" y="2120483"/>
            <a:ext cx="333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 season, alternate-year mowing 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55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12595" y="2747342"/>
            <a:ext cx="0" cy="4088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314940" y="1811188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Mowing contract ends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57273" y="2727135"/>
            <a:ext cx="0" cy="4290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194934" y="2068140"/>
            <a:ext cx="1100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Field reseeded</a:t>
            </a:r>
            <a:endParaRPr lang="en-US" sz="1200" dirty="0"/>
          </a:p>
        </p:txBody>
      </p:sp>
      <p:sp>
        <p:nvSpPr>
          <p:cNvPr id="16" name="Right Arrow 15"/>
          <p:cNvSpPr/>
          <p:nvPr/>
        </p:nvSpPr>
        <p:spPr>
          <a:xfrm>
            <a:off x="2506312" y="2324274"/>
            <a:ext cx="2968068" cy="414172"/>
          </a:xfrm>
          <a:prstGeom prst="right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6708" y="2120483"/>
            <a:ext cx="333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 season, alternate-year mowing 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1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12595" y="2747342"/>
            <a:ext cx="0" cy="4088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314940" y="1811188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Mowing contract ends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57273" y="2727135"/>
            <a:ext cx="0" cy="4290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194934" y="2068140"/>
            <a:ext cx="1100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Field reseeded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34272" y="2727135"/>
            <a:ext cx="0" cy="4290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5326395" y="1931156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Wood turtles found </a:t>
            </a:r>
            <a:endParaRPr lang="en-US" sz="1200" dirty="0"/>
          </a:p>
        </p:txBody>
      </p:sp>
      <p:sp>
        <p:nvSpPr>
          <p:cNvPr id="16" name="Right Arrow 15"/>
          <p:cNvSpPr/>
          <p:nvPr/>
        </p:nvSpPr>
        <p:spPr>
          <a:xfrm>
            <a:off x="2506312" y="2324274"/>
            <a:ext cx="2968068" cy="414172"/>
          </a:xfrm>
          <a:prstGeom prst="right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6708" y="2120483"/>
            <a:ext cx="333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 season, alternate-year mowing 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38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ot(bobo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1052974"/>
            <a:ext cx="8470491" cy="58050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112595" y="2747342"/>
            <a:ext cx="0" cy="4088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1314940" y="1811188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Mowing contract ends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57273" y="2727135"/>
            <a:ext cx="0" cy="4290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194934" y="2068140"/>
            <a:ext cx="1100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Field reseeded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034272" y="2727135"/>
            <a:ext cx="0" cy="4290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5326395" y="1931156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Wood turtles found </a:t>
            </a:r>
            <a:endParaRPr lang="en-US" sz="1200" dirty="0"/>
          </a:p>
        </p:txBody>
      </p:sp>
      <p:sp>
        <p:nvSpPr>
          <p:cNvPr id="15" name="Right Arrow 14"/>
          <p:cNvSpPr/>
          <p:nvPr/>
        </p:nvSpPr>
        <p:spPr>
          <a:xfrm>
            <a:off x="6344341" y="2335165"/>
            <a:ext cx="1904217" cy="414172"/>
          </a:xfrm>
          <a:prstGeom prst="right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506312" y="2324274"/>
            <a:ext cx="2968068" cy="414172"/>
          </a:xfrm>
          <a:prstGeom prst="right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6708" y="2120483"/>
            <a:ext cx="333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Late season, alternate-year mowing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16961" y="1923219"/>
            <a:ext cx="169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growing season management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1765" y="289920"/>
            <a:ext cx="839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Long-term bobolink survey estimates and significant ELM events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455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02 at 1.2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98" y="384260"/>
            <a:ext cx="2990398" cy="3448740"/>
          </a:xfrm>
          <a:prstGeom prst="rect">
            <a:avLst/>
          </a:prstGeom>
        </p:spPr>
      </p:pic>
      <p:pic>
        <p:nvPicPr>
          <p:cNvPr id="5" name="Picture 4" descr="Chestnut-sided_Warbler_b57-5-081_l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99" y="4043908"/>
            <a:ext cx="2238479" cy="1790784"/>
          </a:xfrm>
          <a:prstGeom prst="rect">
            <a:avLst/>
          </a:prstGeom>
        </p:spPr>
      </p:pic>
      <p:pic>
        <p:nvPicPr>
          <p:cNvPr id="6" name="Picture 5" descr="Ceratina_dupla,_F,_side,_New_York,_Kings_County_2013-02-14-14.33.19_ZS_PMax_(8488235598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41" y="4919267"/>
            <a:ext cx="2563455" cy="1766126"/>
          </a:xfrm>
          <a:prstGeom prst="rect">
            <a:avLst/>
          </a:prstGeom>
        </p:spPr>
      </p:pic>
      <p:pic>
        <p:nvPicPr>
          <p:cNvPr id="9" name="Picture 8" descr="shrubland-habit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6" y="4043908"/>
            <a:ext cx="3541800" cy="26501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587" y="421516"/>
            <a:ext cx="56963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 Background:</a:t>
            </a:r>
          </a:p>
          <a:p>
            <a:endParaRPr lang="en-US" dirty="0"/>
          </a:p>
          <a:p>
            <a:r>
              <a:rPr lang="en-US" dirty="0" smtClean="0"/>
              <a:t>Working in wildlife biology since 2011</a:t>
            </a:r>
          </a:p>
          <a:p>
            <a:r>
              <a:rPr lang="en-US" dirty="0"/>
              <a:t>	</a:t>
            </a:r>
            <a:r>
              <a:rPr lang="en-US" dirty="0" smtClean="0"/>
              <a:t>- Wood thrush telemetry in </a:t>
            </a:r>
            <a:r>
              <a:rPr lang="en-US" dirty="0" err="1" smtClean="0"/>
              <a:t>Leverett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Snakes and turtles in South Carolina </a:t>
            </a:r>
          </a:p>
          <a:p>
            <a:r>
              <a:rPr lang="en-US" dirty="0"/>
              <a:t>	</a:t>
            </a:r>
            <a:r>
              <a:rPr lang="en-US" dirty="0" smtClean="0"/>
              <a:t>- Prairie warbler ecology in the Bahamas</a:t>
            </a:r>
          </a:p>
          <a:p>
            <a:endParaRPr lang="en-US" dirty="0"/>
          </a:p>
          <a:p>
            <a:r>
              <a:rPr lang="en-US" dirty="0" smtClean="0"/>
              <a:t>Environmental Conservation </a:t>
            </a:r>
          </a:p>
          <a:p>
            <a:r>
              <a:rPr lang="en-US" dirty="0" smtClean="0"/>
              <a:t>	- Wildlife </a:t>
            </a:r>
            <a:r>
              <a:rPr lang="en-US" dirty="0"/>
              <a:t>c</a:t>
            </a:r>
            <a:r>
              <a:rPr lang="en-US" dirty="0" smtClean="0"/>
              <a:t>onservation and management</a:t>
            </a:r>
          </a:p>
          <a:p>
            <a:endParaRPr lang="en-US" dirty="0"/>
          </a:p>
          <a:p>
            <a:r>
              <a:rPr lang="en-US" dirty="0" smtClean="0"/>
              <a:t>Studying the effects of logging on </a:t>
            </a:r>
            <a:r>
              <a:rPr lang="en-US" dirty="0" err="1" smtClean="0"/>
              <a:t>shrubland</a:t>
            </a:r>
            <a:r>
              <a:rPr lang="en-US" dirty="0" smtClean="0"/>
              <a:t> birds and</a:t>
            </a:r>
          </a:p>
          <a:p>
            <a:r>
              <a:rPr lang="en-US" dirty="0" smtClean="0"/>
              <a:t>	native pollinators in western </a:t>
            </a:r>
            <a:r>
              <a:rPr lang="en-US" dirty="0"/>
              <a:t>M</a:t>
            </a:r>
            <a:r>
              <a:rPr lang="en-US" dirty="0" smtClean="0"/>
              <a:t>assachusetts (</a:t>
            </a:r>
            <a:r>
              <a:rPr lang="en-US" dirty="0" err="1" smtClean="0"/>
              <a:t>Quabbin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0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dirty="0" smtClean="0"/>
              <a:t>How I hope to help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8"/>
            <a:ext cx="8229600" cy="4937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Provide a chronology of significant events related to the management of ELM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Today: </a:t>
            </a:r>
          </a:p>
          <a:p>
            <a:pPr lvl="1"/>
            <a:r>
              <a:rPr lang="en-US" dirty="0" smtClean="0"/>
              <a:t>Provide a general summary of the issues with respect to managing ELM</a:t>
            </a:r>
          </a:p>
          <a:p>
            <a:pPr lvl="1"/>
            <a:r>
              <a:rPr lang="en-US" dirty="0" smtClean="0"/>
              <a:t>Provide background biology</a:t>
            </a:r>
          </a:p>
          <a:p>
            <a:pPr lvl="1"/>
            <a:r>
              <a:rPr lang="en-US" dirty="0" smtClean="0"/>
              <a:t>Present potential management possibilities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4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678714" y="0"/>
            <a:ext cx="3465286" cy="4851400"/>
            <a:chOff x="5678714" y="0"/>
            <a:chExt cx="3465286" cy="4851400"/>
          </a:xfrm>
        </p:grpSpPr>
        <p:pic>
          <p:nvPicPr>
            <p:cNvPr id="4" name="Picture 3" descr="doli_oryz_AllAm_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714" y="0"/>
              <a:ext cx="3465286" cy="4851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78714" y="3060700"/>
              <a:ext cx="2017486" cy="1790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78714" y="0"/>
              <a:ext cx="1572986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471"/>
            <a:ext cx="8229600" cy="1143000"/>
          </a:xfrm>
        </p:spPr>
        <p:txBody>
          <a:bodyPr/>
          <a:lstStyle/>
          <a:p>
            <a:r>
              <a:rPr lang="en-US" dirty="0" smtClean="0"/>
              <a:t>Bobolink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17430"/>
            <a:ext cx="8534400" cy="5457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2000: discovered at ELM 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400" dirty="0" smtClean="0"/>
              <a:t>Grassland </a:t>
            </a:r>
            <a:r>
              <a:rPr lang="en-US" sz="2400" dirty="0"/>
              <a:t>species: needs grassland to </a:t>
            </a:r>
            <a:r>
              <a:rPr lang="en-US" sz="2400" dirty="0" smtClean="0"/>
              <a:t>breed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400" dirty="0" err="1" smtClean="0"/>
              <a:t>Neotropical</a:t>
            </a:r>
            <a:r>
              <a:rPr lang="en-US" sz="2400" dirty="0" smtClean="0"/>
              <a:t> migrant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400" dirty="0" smtClean="0"/>
              <a:t>Global population has been steeply declining for decades</a:t>
            </a:r>
          </a:p>
          <a:p>
            <a:pPr lvl="1"/>
            <a:r>
              <a:rPr lang="en-US" sz="2000" dirty="0" smtClean="0"/>
              <a:t>NOT state-listed</a:t>
            </a:r>
            <a:endParaRPr lang="en-US" sz="2000" dirty="0"/>
          </a:p>
          <a:p>
            <a:pPr marL="0" indent="0">
              <a:buNone/>
            </a:pPr>
            <a:r>
              <a:rPr lang="en-US" sz="2400" dirty="0" smtClean="0"/>
              <a:t>Only grassland obligate species that ELM can support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 descr="bobolink-in-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3425"/>
            <a:ext cx="3195474" cy="2134576"/>
          </a:xfrm>
          <a:prstGeom prst="rect">
            <a:avLst/>
          </a:prstGeom>
        </p:spPr>
      </p:pic>
      <p:pic>
        <p:nvPicPr>
          <p:cNvPr id="10" name="Picture 9" descr="Female-bobolink-feeding-chicks-at-n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4723425"/>
            <a:ext cx="3175000" cy="2134576"/>
          </a:xfrm>
          <a:prstGeom prst="rect">
            <a:avLst/>
          </a:prstGeom>
        </p:spPr>
      </p:pic>
      <p:pic>
        <p:nvPicPr>
          <p:cNvPr id="11" name="Picture 10" descr="Macintosh HD:private:var:folders:r4:w6vyjhvn2sv5_1mh2w89lhmm0000gn:T:TemporaryItems:tr0494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4723425"/>
            <a:ext cx="2978150" cy="213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678714" y="0"/>
            <a:ext cx="3465286" cy="4851400"/>
            <a:chOff x="5678714" y="0"/>
            <a:chExt cx="3465286" cy="4851400"/>
          </a:xfrm>
        </p:grpSpPr>
        <p:pic>
          <p:nvPicPr>
            <p:cNvPr id="4" name="Picture 3" descr="doli_oryz_AllAm_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714" y="0"/>
              <a:ext cx="3465286" cy="4851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78714" y="3060700"/>
              <a:ext cx="2017486" cy="1790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78714" y="0"/>
              <a:ext cx="1572986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471"/>
            <a:ext cx="8229600" cy="1143000"/>
          </a:xfrm>
        </p:spPr>
        <p:txBody>
          <a:bodyPr/>
          <a:lstStyle/>
          <a:p>
            <a:r>
              <a:rPr lang="en-US" dirty="0" smtClean="0"/>
              <a:t>Bobolink </a:t>
            </a:r>
            <a:endParaRPr lang="en-US" dirty="0"/>
          </a:p>
        </p:txBody>
      </p:sp>
      <p:pic>
        <p:nvPicPr>
          <p:cNvPr id="9" name="Picture 8" descr="BobolinkKK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367" y="4584701"/>
            <a:ext cx="2971633" cy="2273299"/>
          </a:xfrm>
          <a:prstGeom prst="rect">
            <a:avLst/>
          </a:prstGeom>
        </p:spPr>
      </p:pic>
      <p:pic>
        <p:nvPicPr>
          <p:cNvPr id="14" name="Picture 13" descr="Bluebird-Ranch-706x4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4521254" cy="3009900"/>
          </a:xfrm>
          <a:prstGeom prst="rect">
            <a:avLst/>
          </a:prstGeom>
        </p:spPr>
      </p:pic>
      <p:pic>
        <p:nvPicPr>
          <p:cNvPr id="15" name="Picture 14" descr="bobolink at Richard's property in Bedminster -grassland enhancement project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26" y="4584700"/>
            <a:ext cx="1752335" cy="227329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8300" y="790429"/>
            <a:ext cx="6883400" cy="6181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Habitat:</a:t>
            </a:r>
          </a:p>
          <a:p>
            <a:pPr lvl="1"/>
            <a:r>
              <a:rPr lang="en-US" sz="2000" dirty="0"/>
              <a:t>Old fields</a:t>
            </a:r>
          </a:p>
          <a:p>
            <a:pPr lvl="1"/>
            <a:r>
              <a:rPr lang="en-US" sz="2000" dirty="0"/>
              <a:t>Mosaic of vegetation types:</a:t>
            </a:r>
          </a:p>
          <a:p>
            <a:pPr lvl="2"/>
            <a:r>
              <a:rPr lang="en-US" sz="1600" dirty="0"/>
              <a:t>Grass, sedge, </a:t>
            </a:r>
            <a:r>
              <a:rPr lang="en-US" sz="1600" b="1" dirty="0"/>
              <a:t>scattered broad-leaved forbs</a:t>
            </a:r>
            <a:r>
              <a:rPr lang="en-US" sz="1600" dirty="0"/>
              <a:t>, shrubs</a:t>
            </a:r>
            <a:r>
              <a:rPr lang="en-US" sz="1600" b="1" dirty="0"/>
              <a:t> </a:t>
            </a:r>
          </a:p>
          <a:p>
            <a:pPr lvl="1"/>
            <a:r>
              <a:rPr lang="en-US" sz="2000" dirty="0"/>
              <a:t>Perch structures: posts, shrubs</a:t>
            </a:r>
          </a:p>
          <a:p>
            <a:pPr lvl="1"/>
            <a:r>
              <a:rPr lang="en-US" sz="2000" dirty="0"/>
              <a:t>Taller vegetation</a:t>
            </a:r>
          </a:p>
          <a:p>
            <a:pPr lvl="1"/>
            <a:r>
              <a:rPr lang="en-US" sz="2000" dirty="0"/>
              <a:t>Often moist soil</a:t>
            </a:r>
          </a:p>
          <a:p>
            <a:pPr marL="0" indent="0">
              <a:buFont typeface="Arial"/>
              <a:buNone/>
            </a:pPr>
            <a:endParaRPr lang="en-US" sz="2400" b="1" dirty="0" smtClean="0"/>
          </a:p>
          <a:p>
            <a:pPr marL="0" indent="0">
              <a:buFont typeface="Arial"/>
              <a:buNone/>
            </a:pPr>
            <a:endParaRPr lang="en-US" sz="2400" b="1" dirty="0"/>
          </a:p>
          <a:p>
            <a:pPr marL="0" indent="0">
              <a:buFont typeface="Arial"/>
              <a:buNone/>
            </a:pPr>
            <a:endParaRPr lang="en-US" sz="2400" b="1" dirty="0" smtClean="0"/>
          </a:p>
          <a:p>
            <a:pPr marL="0" indent="0">
              <a:buFont typeface="Arial"/>
              <a:buNone/>
            </a:pPr>
            <a:endParaRPr lang="en-US" sz="2400" b="1" dirty="0"/>
          </a:p>
          <a:p>
            <a:pPr marL="0" indent="0">
              <a:buFont typeface="Arial"/>
              <a:buNone/>
            </a:pPr>
            <a:endParaRPr lang="en-US" sz="2400" b="1" dirty="0" smtClean="0"/>
          </a:p>
          <a:p>
            <a:pPr marL="0" indent="0">
              <a:buFont typeface="Arial"/>
              <a:buNone/>
            </a:pPr>
            <a:endParaRPr lang="en-US" sz="2400" b="1" dirty="0"/>
          </a:p>
          <a:p>
            <a:pPr marL="0" indent="0">
              <a:buFont typeface="Arial"/>
              <a:buNone/>
            </a:pPr>
            <a:endParaRPr lang="en-US" sz="2400" b="1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44508" y="3466456"/>
            <a:ext cx="4654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Forbs are </a:t>
            </a:r>
            <a:r>
              <a:rPr lang="en-US" sz="2000" b="1" dirty="0"/>
              <a:t>necessary, but too many is bad 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62"/>
            <a:ext cx="8229600" cy="1143000"/>
          </a:xfrm>
        </p:spPr>
        <p:txBody>
          <a:bodyPr/>
          <a:lstStyle/>
          <a:p>
            <a:r>
              <a:rPr lang="en-US" dirty="0" smtClean="0"/>
              <a:t>Bobolink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41400"/>
            <a:ext cx="8229600" cy="5168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All properties are different: there is no cure-all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     prescription</a:t>
            </a:r>
          </a:p>
          <a:p>
            <a:pPr marL="0" indent="0">
              <a:buNone/>
            </a:pPr>
            <a:endParaRPr lang="en-US" sz="1300" b="1" dirty="0" smtClean="0"/>
          </a:p>
          <a:p>
            <a:pPr marL="0" indent="0">
              <a:buNone/>
            </a:pPr>
            <a:r>
              <a:rPr lang="en-US" dirty="0" smtClean="0"/>
              <a:t>Typically:</a:t>
            </a:r>
          </a:p>
          <a:p>
            <a:pPr marL="0" indent="0">
              <a:buNone/>
            </a:pPr>
            <a:r>
              <a:rPr lang="en-US" dirty="0" smtClean="0"/>
              <a:t>Mow every </a:t>
            </a:r>
            <a:r>
              <a:rPr lang="en-US" dirty="0"/>
              <a:t>1-2 years</a:t>
            </a:r>
          </a:p>
          <a:p>
            <a:pPr lvl="1"/>
            <a:r>
              <a:rPr lang="en-US" dirty="0"/>
              <a:t>Sustains field and keeps back woody vegetation, but infrequent enough to support some </a:t>
            </a:r>
            <a:r>
              <a:rPr lang="en-US" dirty="0" smtClean="0"/>
              <a:t>forbs</a:t>
            </a:r>
          </a:p>
          <a:p>
            <a:pPr lvl="1"/>
            <a:endParaRPr lang="en-US" sz="1300" dirty="0" smtClean="0"/>
          </a:p>
          <a:p>
            <a:pPr marL="0" indent="0">
              <a:buNone/>
            </a:pPr>
            <a:r>
              <a:rPr lang="en-US" dirty="0" smtClean="0"/>
              <a:t>Mow after August 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lvl="1"/>
            <a:r>
              <a:rPr lang="en-US" dirty="0" smtClean="0"/>
              <a:t>Avoid nestling mortalities</a:t>
            </a:r>
          </a:p>
          <a:p>
            <a:pPr lvl="1"/>
            <a:r>
              <a:rPr lang="en-US" dirty="0" smtClean="0"/>
              <a:t>Earlier </a:t>
            </a:r>
            <a:r>
              <a:rPr lang="en-US" dirty="0" err="1" smtClean="0"/>
              <a:t>mowings</a:t>
            </a:r>
            <a:r>
              <a:rPr lang="en-US" dirty="0" smtClean="0"/>
              <a:t> may be necessary at first  to establish the appropriate conditions</a:t>
            </a:r>
          </a:p>
        </p:txBody>
      </p:sp>
    </p:spTree>
    <p:extLst>
      <p:ext uri="{BB962C8B-B14F-4D97-AF65-F5344CB8AC3E}">
        <p14:creationId xmlns:p14="http://schemas.microsoft.com/office/powerpoint/2010/main" val="42408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2903"/>
            <a:ext cx="8229600" cy="1143000"/>
          </a:xfrm>
        </p:spPr>
        <p:txBody>
          <a:bodyPr/>
          <a:lstStyle/>
          <a:p>
            <a:r>
              <a:rPr lang="en-US" dirty="0" smtClean="0"/>
              <a:t>Wood Turtles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345"/>
            <a:ext cx="8229600" cy="5585032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 smtClean="0"/>
              <a:t>Discovered at ELM in 2010</a:t>
            </a:r>
          </a:p>
          <a:p>
            <a:pPr marL="0" indent="0">
              <a:buNone/>
            </a:pPr>
            <a:r>
              <a:rPr lang="en-US" sz="3000" dirty="0" smtClean="0"/>
              <a:t>State</a:t>
            </a:r>
            <a:r>
              <a:rPr lang="en-US" sz="3000" dirty="0"/>
              <a:t>-listed: </a:t>
            </a:r>
            <a:r>
              <a:rPr lang="en-US" sz="3000" dirty="0">
                <a:solidFill>
                  <a:srgbClr val="FF0000"/>
                </a:solidFill>
              </a:rPr>
              <a:t>special </a:t>
            </a:r>
            <a:r>
              <a:rPr lang="en-US" sz="3000" dirty="0" smtClean="0">
                <a:solidFill>
                  <a:srgbClr val="FF0000"/>
                </a:solidFill>
              </a:rPr>
              <a:t>concern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Habitat: aquatic AND terrestrial</a:t>
            </a:r>
          </a:p>
          <a:p>
            <a:pPr lvl="1"/>
            <a:r>
              <a:rPr lang="en-US" sz="2400" dirty="0" smtClean="0"/>
              <a:t>Streams used for hibernation and mating</a:t>
            </a:r>
          </a:p>
          <a:p>
            <a:pPr lvl="1"/>
            <a:r>
              <a:rPr lang="en-US" sz="2400" dirty="0" smtClean="0"/>
              <a:t>Upland habitats used for foraging and estivation</a:t>
            </a:r>
          </a:p>
          <a:p>
            <a:pPr lvl="2"/>
            <a:r>
              <a:rPr lang="en-US" sz="2000" dirty="0" smtClean="0"/>
              <a:t>Prefer edges: a mix of forested and opening habitats</a:t>
            </a:r>
          </a:p>
          <a:p>
            <a:pPr lvl="1"/>
            <a:endParaRPr lang="en-US" dirty="0"/>
          </a:p>
        </p:txBody>
      </p:sp>
      <p:pic>
        <p:nvPicPr>
          <p:cNvPr id="4" name="Picture 3" descr="5-25-12-wood-turtle-img_34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23" y="3987800"/>
            <a:ext cx="4499624" cy="281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0574"/>
            <a:ext cx="9144000" cy="1143000"/>
          </a:xfrm>
        </p:spPr>
        <p:txBody>
          <a:bodyPr>
            <a:noAutofit/>
          </a:bodyPr>
          <a:lstStyle/>
          <a:p>
            <a:pPr marL="0" indent="0"/>
            <a:r>
              <a:rPr lang="en-US" sz="3200" dirty="0"/>
              <a:t>Why are wood turtle populations in such bad shape?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89" y="1010977"/>
            <a:ext cx="8321533" cy="5585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Natural, evolved reproductive strategy makes them vulnerable</a:t>
            </a:r>
          </a:p>
          <a:p>
            <a:pPr lvl="1"/>
            <a:r>
              <a:rPr lang="en-US" sz="2000" dirty="0"/>
              <a:t>Slow to sexual maturity: 14-18 years</a:t>
            </a:r>
          </a:p>
          <a:p>
            <a:pPr lvl="1"/>
            <a:r>
              <a:rPr lang="en-US" sz="2000" dirty="0"/>
              <a:t>Only a single, small clutch size every year (7 eggs)</a:t>
            </a:r>
          </a:p>
          <a:p>
            <a:pPr lvl="1"/>
            <a:r>
              <a:rPr lang="en-US" sz="2000" dirty="0"/>
              <a:t>Extremely low hatch rate (predators)</a:t>
            </a:r>
          </a:p>
          <a:p>
            <a:pPr lvl="1"/>
            <a:r>
              <a:rPr lang="en-US" sz="2000" dirty="0"/>
              <a:t>Very low juvenile survival rate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These challenges are only counteracted by:</a:t>
            </a:r>
          </a:p>
          <a:p>
            <a:pPr lvl="1"/>
            <a:r>
              <a:rPr lang="en-US" sz="2000" dirty="0"/>
              <a:t>Long lifespan (70+ years) and </a:t>
            </a:r>
          </a:p>
          <a:p>
            <a:pPr lvl="1"/>
            <a:r>
              <a:rPr lang="en-US" sz="2000" dirty="0"/>
              <a:t>High adult survival rate (95%</a:t>
            </a:r>
            <a:r>
              <a:rPr lang="en-US" sz="2000" dirty="0" smtClean="0"/>
              <a:t>)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Even small decreases in adult survival (1-2%) can cause populations to go extinct</a:t>
            </a:r>
          </a:p>
        </p:txBody>
      </p:sp>
      <p:pic>
        <p:nvPicPr>
          <p:cNvPr id="4" name="Picture 3" descr="Wood-turtle-hatching-from-eg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61" y="1781903"/>
            <a:ext cx="1684542" cy="1106614"/>
          </a:xfrm>
          <a:prstGeom prst="rect">
            <a:avLst/>
          </a:prstGeom>
        </p:spPr>
      </p:pic>
      <p:pic>
        <p:nvPicPr>
          <p:cNvPr id="5" name="Picture 4" descr="RaccoonEatingTurtleEggs_GeorgeGr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38" y="2335210"/>
            <a:ext cx="1413289" cy="1884386"/>
          </a:xfrm>
          <a:prstGeom prst="rect">
            <a:avLst/>
          </a:prstGeom>
        </p:spPr>
      </p:pic>
      <p:pic>
        <p:nvPicPr>
          <p:cNvPr id="6" name="Picture 5" descr="GreatBlueHeroneatingturtle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83" y="4108635"/>
            <a:ext cx="2294920" cy="13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15 at 10.01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79" y="0"/>
            <a:ext cx="6952957" cy="6858000"/>
          </a:xfrm>
          <a:prstGeom prst="rect">
            <a:avLst/>
          </a:prstGeom>
          <a:ln>
            <a:noFill/>
          </a:ln>
        </p:spPr>
      </p:pic>
      <p:sp>
        <p:nvSpPr>
          <p:cNvPr id="8" name="Freeform 7"/>
          <p:cNvSpPr/>
          <p:nvPr/>
        </p:nvSpPr>
        <p:spPr>
          <a:xfrm>
            <a:off x="1371600" y="2827867"/>
            <a:ext cx="3056467" cy="3996266"/>
          </a:xfrm>
          <a:custGeom>
            <a:avLst/>
            <a:gdLst>
              <a:gd name="connsiteX0" fmla="*/ 0 w 3056467"/>
              <a:gd name="connsiteY0" fmla="*/ 3996266 h 3996266"/>
              <a:gd name="connsiteX1" fmla="*/ 42333 w 3056467"/>
              <a:gd name="connsiteY1" fmla="*/ 3928533 h 3996266"/>
              <a:gd name="connsiteX2" fmla="*/ 50800 w 3056467"/>
              <a:gd name="connsiteY2" fmla="*/ 3903133 h 3996266"/>
              <a:gd name="connsiteX3" fmla="*/ 101600 w 3056467"/>
              <a:gd name="connsiteY3" fmla="*/ 3860800 h 3996266"/>
              <a:gd name="connsiteX4" fmla="*/ 152400 w 3056467"/>
              <a:gd name="connsiteY4" fmla="*/ 3843866 h 3996266"/>
              <a:gd name="connsiteX5" fmla="*/ 177800 w 3056467"/>
              <a:gd name="connsiteY5" fmla="*/ 3835400 h 3996266"/>
              <a:gd name="connsiteX6" fmla="*/ 313267 w 3056467"/>
              <a:gd name="connsiteY6" fmla="*/ 3818466 h 3996266"/>
              <a:gd name="connsiteX7" fmla="*/ 423333 w 3056467"/>
              <a:gd name="connsiteY7" fmla="*/ 3801533 h 3996266"/>
              <a:gd name="connsiteX8" fmla="*/ 474133 w 3056467"/>
              <a:gd name="connsiteY8" fmla="*/ 3784600 h 3996266"/>
              <a:gd name="connsiteX9" fmla="*/ 499533 w 3056467"/>
              <a:gd name="connsiteY9" fmla="*/ 3776133 h 3996266"/>
              <a:gd name="connsiteX10" fmla="*/ 516467 w 3056467"/>
              <a:gd name="connsiteY10" fmla="*/ 3759200 h 3996266"/>
              <a:gd name="connsiteX11" fmla="*/ 541867 w 3056467"/>
              <a:gd name="connsiteY11" fmla="*/ 3750733 h 3996266"/>
              <a:gd name="connsiteX12" fmla="*/ 558800 w 3056467"/>
              <a:gd name="connsiteY12" fmla="*/ 3725333 h 3996266"/>
              <a:gd name="connsiteX13" fmla="*/ 592667 w 3056467"/>
              <a:gd name="connsiteY13" fmla="*/ 3716866 h 3996266"/>
              <a:gd name="connsiteX14" fmla="*/ 677333 w 3056467"/>
              <a:gd name="connsiteY14" fmla="*/ 3691466 h 3996266"/>
              <a:gd name="connsiteX15" fmla="*/ 778933 w 3056467"/>
              <a:gd name="connsiteY15" fmla="*/ 3699933 h 3996266"/>
              <a:gd name="connsiteX16" fmla="*/ 829733 w 3056467"/>
              <a:gd name="connsiteY16" fmla="*/ 3716866 h 3996266"/>
              <a:gd name="connsiteX17" fmla="*/ 855133 w 3056467"/>
              <a:gd name="connsiteY17" fmla="*/ 3725333 h 3996266"/>
              <a:gd name="connsiteX18" fmla="*/ 897467 w 3056467"/>
              <a:gd name="connsiteY18" fmla="*/ 3759200 h 3996266"/>
              <a:gd name="connsiteX19" fmla="*/ 922867 w 3056467"/>
              <a:gd name="connsiteY19" fmla="*/ 3767666 h 3996266"/>
              <a:gd name="connsiteX20" fmla="*/ 990600 w 3056467"/>
              <a:gd name="connsiteY20" fmla="*/ 3801533 h 3996266"/>
              <a:gd name="connsiteX21" fmla="*/ 1016000 w 3056467"/>
              <a:gd name="connsiteY21" fmla="*/ 3810000 h 3996266"/>
              <a:gd name="connsiteX22" fmla="*/ 1159933 w 3056467"/>
              <a:gd name="connsiteY22" fmla="*/ 3801533 h 3996266"/>
              <a:gd name="connsiteX23" fmla="*/ 1210733 w 3056467"/>
              <a:gd name="connsiteY23" fmla="*/ 3784600 h 3996266"/>
              <a:gd name="connsiteX24" fmla="*/ 1236133 w 3056467"/>
              <a:gd name="connsiteY24" fmla="*/ 3767666 h 3996266"/>
              <a:gd name="connsiteX25" fmla="*/ 1253067 w 3056467"/>
              <a:gd name="connsiteY25" fmla="*/ 3750733 h 3996266"/>
              <a:gd name="connsiteX26" fmla="*/ 1329267 w 3056467"/>
              <a:gd name="connsiteY26" fmla="*/ 3708400 h 3996266"/>
              <a:gd name="connsiteX27" fmla="*/ 1371600 w 3056467"/>
              <a:gd name="connsiteY27" fmla="*/ 3674533 h 3996266"/>
              <a:gd name="connsiteX28" fmla="*/ 1405467 w 3056467"/>
              <a:gd name="connsiteY28" fmla="*/ 3632200 h 3996266"/>
              <a:gd name="connsiteX29" fmla="*/ 1439333 w 3056467"/>
              <a:gd name="connsiteY29" fmla="*/ 3589866 h 3996266"/>
              <a:gd name="connsiteX30" fmla="*/ 1481667 w 3056467"/>
              <a:gd name="connsiteY30" fmla="*/ 3547533 h 3996266"/>
              <a:gd name="connsiteX31" fmla="*/ 1507067 w 3056467"/>
              <a:gd name="connsiteY31" fmla="*/ 3496733 h 3996266"/>
              <a:gd name="connsiteX32" fmla="*/ 1524000 w 3056467"/>
              <a:gd name="connsiteY32" fmla="*/ 3471333 h 3996266"/>
              <a:gd name="connsiteX33" fmla="*/ 1549400 w 3056467"/>
              <a:gd name="connsiteY33" fmla="*/ 3420533 h 3996266"/>
              <a:gd name="connsiteX34" fmla="*/ 1574800 w 3056467"/>
              <a:gd name="connsiteY34" fmla="*/ 3403600 h 3996266"/>
              <a:gd name="connsiteX35" fmla="*/ 1625600 w 3056467"/>
              <a:gd name="connsiteY35" fmla="*/ 3335866 h 3996266"/>
              <a:gd name="connsiteX36" fmla="*/ 1659467 w 3056467"/>
              <a:gd name="connsiteY36" fmla="*/ 3293533 h 3996266"/>
              <a:gd name="connsiteX37" fmla="*/ 1684867 w 3056467"/>
              <a:gd name="connsiteY37" fmla="*/ 3217333 h 3996266"/>
              <a:gd name="connsiteX38" fmla="*/ 1693333 w 3056467"/>
              <a:gd name="connsiteY38" fmla="*/ 3191933 h 3996266"/>
              <a:gd name="connsiteX39" fmla="*/ 1701800 w 3056467"/>
              <a:gd name="connsiteY39" fmla="*/ 3166533 h 3996266"/>
              <a:gd name="connsiteX40" fmla="*/ 1727200 w 3056467"/>
              <a:gd name="connsiteY40" fmla="*/ 3014133 h 3996266"/>
              <a:gd name="connsiteX41" fmla="*/ 1744133 w 3056467"/>
              <a:gd name="connsiteY41" fmla="*/ 2963333 h 3996266"/>
              <a:gd name="connsiteX42" fmla="*/ 1786467 w 3056467"/>
              <a:gd name="connsiteY42" fmla="*/ 2929466 h 3996266"/>
              <a:gd name="connsiteX43" fmla="*/ 1803400 w 3056467"/>
              <a:gd name="connsiteY43" fmla="*/ 2904066 h 3996266"/>
              <a:gd name="connsiteX44" fmla="*/ 1828800 w 3056467"/>
              <a:gd name="connsiteY44" fmla="*/ 2887133 h 3996266"/>
              <a:gd name="connsiteX45" fmla="*/ 1862667 w 3056467"/>
              <a:gd name="connsiteY45" fmla="*/ 2853266 h 3996266"/>
              <a:gd name="connsiteX46" fmla="*/ 1905000 w 3056467"/>
              <a:gd name="connsiteY46" fmla="*/ 2802466 h 3996266"/>
              <a:gd name="connsiteX47" fmla="*/ 1930400 w 3056467"/>
              <a:gd name="connsiteY47" fmla="*/ 2794000 h 3996266"/>
              <a:gd name="connsiteX48" fmla="*/ 1947333 w 3056467"/>
              <a:gd name="connsiteY48" fmla="*/ 2777066 h 3996266"/>
              <a:gd name="connsiteX49" fmla="*/ 1964267 w 3056467"/>
              <a:gd name="connsiteY49" fmla="*/ 2743200 h 3996266"/>
              <a:gd name="connsiteX50" fmla="*/ 2015067 w 3056467"/>
              <a:gd name="connsiteY50" fmla="*/ 2726266 h 3996266"/>
              <a:gd name="connsiteX51" fmla="*/ 2040467 w 3056467"/>
              <a:gd name="connsiteY51" fmla="*/ 2717800 h 3996266"/>
              <a:gd name="connsiteX52" fmla="*/ 2082800 w 3056467"/>
              <a:gd name="connsiteY52" fmla="*/ 2692400 h 3996266"/>
              <a:gd name="connsiteX53" fmla="*/ 2125133 w 3056467"/>
              <a:gd name="connsiteY53" fmla="*/ 2667000 h 3996266"/>
              <a:gd name="connsiteX54" fmla="*/ 2201333 w 3056467"/>
              <a:gd name="connsiteY54" fmla="*/ 2633133 h 3996266"/>
              <a:gd name="connsiteX55" fmla="*/ 2226733 w 3056467"/>
              <a:gd name="connsiteY55" fmla="*/ 2624666 h 3996266"/>
              <a:gd name="connsiteX56" fmla="*/ 2252133 w 3056467"/>
              <a:gd name="connsiteY56" fmla="*/ 2607733 h 3996266"/>
              <a:gd name="connsiteX57" fmla="*/ 2302933 w 3056467"/>
              <a:gd name="connsiteY57" fmla="*/ 2590800 h 3996266"/>
              <a:gd name="connsiteX58" fmla="*/ 2328333 w 3056467"/>
              <a:gd name="connsiteY58" fmla="*/ 2582333 h 3996266"/>
              <a:gd name="connsiteX59" fmla="*/ 2345267 w 3056467"/>
              <a:gd name="connsiteY59" fmla="*/ 2565400 h 3996266"/>
              <a:gd name="connsiteX60" fmla="*/ 2396067 w 3056467"/>
              <a:gd name="connsiteY60" fmla="*/ 2548466 h 3996266"/>
              <a:gd name="connsiteX61" fmla="*/ 2438400 w 3056467"/>
              <a:gd name="connsiteY61" fmla="*/ 2514600 h 3996266"/>
              <a:gd name="connsiteX62" fmla="*/ 2480733 w 3056467"/>
              <a:gd name="connsiteY62" fmla="*/ 2472266 h 3996266"/>
              <a:gd name="connsiteX63" fmla="*/ 2497667 w 3056467"/>
              <a:gd name="connsiteY63" fmla="*/ 2455333 h 3996266"/>
              <a:gd name="connsiteX64" fmla="*/ 2573867 w 3056467"/>
              <a:gd name="connsiteY64" fmla="*/ 2404533 h 3996266"/>
              <a:gd name="connsiteX65" fmla="*/ 2624667 w 3056467"/>
              <a:gd name="connsiteY65" fmla="*/ 2387600 h 3996266"/>
              <a:gd name="connsiteX66" fmla="*/ 2650067 w 3056467"/>
              <a:gd name="connsiteY66" fmla="*/ 2379133 h 3996266"/>
              <a:gd name="connsiteX67" fmla="*/ 2743200 w 3056467"/>
              <a:gd name="connsiteY67" fmla="*/ 2362200 h 3996266"/>
              <a:gd name="connsiteX68" fmla="*/ 2794000 w 3056467"/>
              <a:gd name="connsiteY68" fmla="*/ 2353733 h 3996266"/>
              <a:gd name="connsiteX69" fmla="*/ 2870200 w 3056467"/>
              <a:gd name="connsiteY69" fmla="*/ 2311400 h 3996266"/>
              <a:gd name="connsiteX70" fmla="*/ 2887133 w 3056467"/>
              <a:gd name="connsiteY70" fmla="*/ 2294466 h 3996266"/>
              <a:gd name="connsiteX71" fmla="*/ 2929467 w 3056467"/>
              <a:gd name="connsiteY71" fmla="*/ 2260600 h 3996266"/>
              <a:gd name="connsiteX72" fmla="*/ 2954867 w 3056467"/>
              <a:gd name="connsiteY72" fmla="*/ 2184400 h 3996266"/>
              <a:gd name="connsiteX73" fmla="*/ 2963333 w 3056467"/>
              <a:gd name="connsiteY73" fmla="*/ 2159000 h 3996266"/>
              <a:gd name="connsiteX74" fmla="*/ 2971800 w 3056467"/>
              <a:gd name="connsiteY74" fmla="*/ 2125133 h 3996266"/>
              <a:gd name="connsiteX75" fmla="*/ 2988733 w 3056467"/>
              <a:gd name="connsiteY75" fmla="*/ 2074333 h 3996266"/>
              <a:gd name="connsiteX76" fmla="*/ 3022600 w 3056467"/>
              <a:gd name="connsiteY76" fmla="*/ 2040466 h 3996266"/>
              <a:gd name="connsiteX77" fmla="*/ 3056467 w 3056467"/>
              <a:gd name="connsiteY77" fmla="*/ 1998133 h 3996266"/>
              <a:gd name="connsiteX78" fmla="*/ 3048000 w 3056467"/>
              <a:gd name="connsiteY78" fmla="*/ 1972733 h 3996266"/>
              <a:gd name="connsiteX79" fmla="*/ 3022600 w 3056467"/>
              <a:gd name="connsiteY79" fmla="*/ 1964266 h 3996266"/>
              <a:gd name="connsiteX80" fmla="*/ 2921000 w 3056467"/>
              <a:gd name="connsiteY80" fmla="*/ 1955800 h 3996266"/>
              <a:gd name="connsiteX81" fmla="*/ 2887133 w 3056467"/>
              <a:gd name="connsiteY81" fmla="*/ 1921933 h 3996266"/>
              <a:gd name="connsiteX82" fmla="*/ 2870200 w 3056467"/>
              <a:gd name="connsiteY82" fmla="*/ 1871133 h 3996266"/>
              <a:gd name="connsiteX83" fmla="*/ 2895600 w 3056467"/>
              <a:gd name="connsiteY83" fmla="*/ 1811866 h 3996266"/>
              <a:gd name="connsiteX84" fmla="*/ 2946400 w 3056467"/>
              <a:gd name="connsiteY84" fmla="*/ 1794933 h 3996266"/>
              <a:gd name="connsiteX85" fmla="*/ 2971800 w 3056467"/>
              <a:gd name="connsiteY85" fmla="*/ 1786466 h 3996266"/>
              <a:gd name="connsiteX86" fmla="*/ 2963333 w 3056467"/>
              <a:gd name="connsiteY86" fmla="*/ 1735666 h 3996266"/>
              <a:gd name="connsiteX87" fmla="*/ 2912533 w 3056467"/>
              <a:gd name="connsiteY87" fmla="*/ 1701800 h 3996266"/>
              <a:gd name="connsiteX88" fmla="*/ 2895600 w 3056467"/>
              <a:gd name="connsiteY88" fmla="*/ 1684866 h 3996266"/>
              <a:gd name="connsiteX89" fmla="*/ 2870200 w 3056467"/>
              <a:gd name="connsiteY89" fmla="*/ 1676400 h 3996266"/>
              <a:gd name="connsiteX90" fmla="*/ 2827867 w 3056467"/>
              <a:gd name="connsiteY90" fmla="*/ 1651000 h 3996266"/>
              <a:gd name="connsiteX91" fmla="*/ 2810933 w 3056467"/>
              <a:gd name="connsiteY91" fmla="*/ 1634066 h 3996266"/>
              <a:gd name="connsiteX92" fmla="*/ 2785533 w 3056467"/>
              <a:gd name="connsiteY92" fmla="*/ 1583266 h 3996266"/>
              <a:gd name="connsiteX93" fmla="*/ 2810933 w 3056467"/>
              <a:gd name="connsiteY93" fmla="*/ 1397000 h 3996266"/>
              <a:gd name="connsiteX94" fmla="*/ 2827867 w 3056467"/>
              <a:gd name="connsiteY94" fmla="*/ 1346200 h 3996266"/>
              <a:gd name="connsiteX95" fmla="*/ 2836333 w 3056467"/>
              <a:gd name="connsiteY95" fmla="*/ 1320800 h 3996266"/>
              <a:gd name="connsiteX96" fmla="*/ 2844800 w 3056467"/>
              <a:gd name="connsiteY96" fmla="*/ 1261533 h 3996266"/>
              <a:gd name="connsiteX97" fmla="*/ 2853267 w 3056467"/>
              <a:gd name="connsiteY97" fmla="*/ 1236133 h 3996266"/>
              <a:gd name="connsiteX98" fmla="*/ 2878667 w 3056467"/>
              <a:gd name="connsiteY98" fmla="*/ 1100666 h 3996266"/>
              <a:gd name="connsiteX99" fmla="*/ 2895600 w 3056467"/>
              <a:gd name="connsiteY99" fmla="*/ 1049866 h 3996266"/>
              <a:gd name="connsiteX100" fmla="*/ 2878667 w 3056467"/>
              <a:gd name="connsiteY100" fmla="*/ 982133 h 3996266"/>
              <a:gd name="connsiteX101" fmla="*/ 2861733 w 3056467"/>
              <a:gd name="connsiteY101" fmla="*/ 965200 h 3996266"/>
              <a:gd name="connsiteX102" fmla="*/ 2870200 w 3056467"/>
              <a:gd name="connsiteY102" fmla="*/ 922866 h 3996266"/>
              <a:gd name="connsiteX103" fmla="*/ 2895600 w 3056467"/>
              <a:gd name="connsiteY103" fmla="*/ 914400 h 3996266"/>
              <a:gd name="connsiteX104" fmla="*/ 2946400 w 3056467"/>
              <a:gd name="connsiteY104" fmla="*/ 855133 h 3996266"/>
              <a:gd name="connsiteX105" fmla="*/ 2954867 w 3056467"/>
              <a:gd name="connsiteY105" fmla="*/ 829733 h 3996266"/>
              <a:gd name="connsiteX106" fmla="*/ 2946400 w 3056467"/>
              <a:gd name="connsiteY106" fmla="*/ 736600 h 3996266"/>
              <a:gd name="connsiteX107" fmla="*/ 2929467 w 3056467"/>
              <a:gd name="connsiteY107" fmla="*/ 719666 h 3996266"/>
              <a:gd name="connsiteX108" fmla="*/ 2887133 w 3056467"/>
              <a:gd name="connsiteY108" fmla="*/ 651933 h 3996266"/>
              <a:gd name="connsiteX109" fmla="*/ 2870200 w 3056467"/>
              <a:gd name="connsiteY109" fmla="*/ 567266 h 3996266"/>
              <a:gd name="connsiteX110" fmla="*/ 2853267 w 3056467"/>
              <a:gd name="connsiteY110" fmla="*/ 516466 h 3996266"/>
              <a:gd name="connsiteX111" fmla="*/ 2836333 w 3056467"/>
              <a:gd name="connsiteY111" fmla="*/ 499533 h 3996266"/>
              <a:gd name="connsiteX112" fmla="*/ 2794000 w 3056467"/>
              <a:gd name="connsiteY112" fmla="*/ 431800 h 3996266"/>
              <a:gd name="connsiteX113" fmla="*/ 2777067 w 3056467"/>
              <a:gd name="connsiteY113" fmla="*/ 414866 h 3996266"/>
              <a:gd name="connsiteX114" fmla="*/ 2751667 w 3056467"/>
              <a:gd name="connsiteY114" fmla="*/ 364066 h 3996266"/>
              <a:gd name="connsiteX115" fmla="*/ 2717800 w 3056467"/>
              <a:gd name="connsiteY115" fmla="*/ 321733 h 3996266"/>
              <a:gd name="connsiteX116" fmla="*/ 2683933 w 3056467"/>
              <a:gd name="connsiteY116" fmla="*/ 254000 h 3996266"/>
              <a:gd name="connsiteX117" fmla="*/ 2650067 w 3056467"/>
              <a:gd name="connsiteY117" fmla="*/ 186266 h 3996266"/>
              <a:gd name="connsiteX118" fmla="*/ 2650067 w 3056467"/>
              <a:gd name="connsiteY118" fmla="*/ 50800 h 3996266"/>
              <a:gd name="connsiteX119" fmla="*/ 2650067 w 3056467"/>
              <a:gd name="connsiteY119" fmla="*/ 0 h 39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056467" h="3996266">
                <a:moveTo>
                  <a:pt x="0" y="3996266"/>
                </a:moveTo>
                <a:cubicBezTo>
                  <a:pt x="14111" y="3973688"/>
                  <a:pt x="33913" y="3953791"/>
                  <a:pt x="42333" y="3928533"/>
                </a:cubicBezTo>
                <a:cubicBezTo>
                  <a:pt x="45155" y="3920066"/>
                  <a:pt x="45849" y="3910559"/>
                  <a:pt x="50800" y="3903133"/>
                </a:cubicBezTo>
                <a:cubicBezTo>
                  <a:pt x="59196" y="3890539"/>
                  <a:pt x="86803" y="3867377"/>
                  <a:pt x="101600" y="3860800"/>
                </a:cubicBezTo>
                <a:cubicBezTo>
                  <a:pt x="117911" y="3853551"/>
                  <a:pt x="135467" y="3849510"/>
                  <a:pt x="152400" y="3843866"/>
                </a:cubicBezTo>
                <a:cubicBezTo>
                  <a:pt x="160867" y="3841044"/>
                  <a:pt x="168965" y="3836662"/>
                  <a:pt x="177800" y="3835400"/>
                </a:cubicBezTo>
                <a:cubicBezTo>
                  <a:pt x="281784" y="3820545"/>
                  <a:pt x="192366" y="3832689"/>
                  <a:pt x="313267" y="3818466"/>
                </a:cubicBezTo>
                <a:cubicBezTo>
                  <a:pt x="343467" y="3814913"/>
                  <a:pt x="391457" y="3810226"/>
                  <a:pt x="423333" y="3801533"/>
                </a:cubicBezTo>
                <a:cubicBezTo>
                  <a:pt x="440553" y="3796837"/>
                  <a:pt x="457200" y="3790244"/>
                  <a:pt x="474133" y="3784600"/>
                </a:cubicBezTo>
                <a:lnTo>
                  <a:pt x="499533" y="3776133"/>
                </a:lnTo>
                <a:cubicBezTo>
                  <a:pt x="505178" y="3770489"/>
                  <a:pt x="509622" y="3763307"/>
                  <a:pt x="516467" y="3759200"/>
                </a:cubicBezTo>
                <a:cubicBezTo>
                  <a:pt x="524120" y="3754608"/>
                  <a:pt x="534898" y="3756308"/>
                  <a:pt x="541867" y="3750733"/>
                </a:cubicBezTo>
                <a:cubicBezTo>
                  <a:pt x="549813" y="3744376"/>
                  <a:pt x="550333" y="3730977"/>
                  <a:pt x="558800" y="3725333"/>
                </a:cubicBezTo>
                <a:cubicBezTo>
                  <a:pt x="568482" y="3718878"/>
                  <a:pt x="581521" y="3720210"/>
                  <a:pt x="592667" y="3716866"/>
                </a:cubicBezTo>
                <a:cubicBezTo>
                  <a:pt x="695739" y="3685945"/>
                  <a:pt x="599271" y="3710983"/>
                  <a:pt x="677333" y="3691466"/>
                </a:cubicBezTo>
                <a:cubicBezTo>
                  <a:pt x="711200" y="3694288"/>
                  <a:pt x="745411" y="3694346"/>
                  <a:pt x="778933" y="3699933"/>
                </a:cubicBezTo>
                <a:cubicBezTo>
                  <a:pt x="796539" y="3702867"/>
                  <a:pt x="812800" y="3711222"/>
                  <a:pt x="829733" y="3716866"/>
                </a:cubicBezTo>
                <a:lnTo>
                  <a:pt x="855133" y="3725333"/>
                </a:lnTo>
                <a:cubicBezTo>
                  <a:pt x="870882" y="3741081"/>
                  <a:pt x="876109" y="3748521"/>
                  <a:pt x="897467" y="3759200"/>
                </a:cubicBezTo>
                <a:cubicBezTo>
                  <a:pt x="905449" y="3763191"/>
                  <a:pt x="914400" y="3764844"/>
                  <a:pt x="922867" y="3767666"/>
                </a:cubicBezTo>
                <a:cubicBezTo>
                  <a:pt x="952421" y="3797222"/>
                  <a:pt x="932227" y="3782075"/>
                  <a:pt x="990600" y="3801533"/>
                </a:cubicBezTo>
                <a:lnTo>
                  <a:pt x="1016000" y="3810000"/>
                </a:lnTo>
                <a:cubicBezTo>
                  <a:pt x="1063978" y="3807178"/>
                  <a:pt x="1112276" y="3807749"/>
                  <a:pt x="1159933" y="3801533"/>
                </a:cubicBezTo>
                <a:cubicBezTo>
                  <a:pt x="1177632" y="3799224"/>
                  <a:pt x="1210733" y="3784600"/>
                  <a:pt x="1210733" y="3784600"/>
                </a:cubicBezTo>
                <a:cubicBezTo>
                  <a:pt x="1219200" y="3778955"/>
                  <a:pt x="1228187" y="3774023"/>
                  <a:pt x="1236133" y="3767666"/>
                </a:cubicBezTo>
                <a:cubicBezTo>
                  <a:pt x="1242366" y="3762679"/>
                  <a:pt x="1246222" y="3754840"/>
                  <a:pt x="1253067" y="3750733"/>
                </a:cubicBezTo>
                <a:cubicBezTo>
                  <a:pt x="1306291" y="3718799"/>
                  <a:pt x="1251618" y="3786053"/>
                  <a:pt x="1329267" y="3708400"/>
                </a:cubicBezTo>
                <a:cubicBezTo>
                  <a:pt x="1353395" y="3684271"/>
                  <a:pt x="1339558" y="3695894"/>
                  <a:pt x="1371600" y="3674533"/>
                </a:cubicBezTo>
                <a:cubicBezTo>
                  <a:pt x="1385030" y="3634244"/>
                  <a:pt x="1370651" y="3660053"/>
                  <a:pt x="1405467" y="3632200"/>
                </a:cubicBezTo>
                <a:cubicBezTo>
                  <a:pt x="1432975" y="3610193"/>
                  <a:pt x="1413664" y="3619202"/>
                  <a:pt x="1439333" y="3589866"/>
                </a:cubicBezTo>
                <a:cubicBezTo>
                  <a:pt x="1452474" y="3574847"/>
                  <a:pt x="1470597" y="3564138"/>
                  <a:pt x="1481667" y="3547533"/>
                </a:cubicBezTo>
                <a:cubicBezTo>
                  <a:pt x="1530194" y="3474741"/>
                  <a:pt x="1472014" y="3566840"/>
                  <a:pt x="1507067" y="3496733"/>
                </a:cubicBezTo>
                <a:cubicBezTo>
                  <a:pt x="1511618" y="3487632"/>
                  <a:pt x="1519449" y="3480434"/>
                  <a:pt x="1524000" y="3471333"/>
                </a:cubicBezTo>
                <a:cubicBezTo>
                  <a:pt x="1537771" y="3443790"/>
                  <a:pt x="1525138" y="3444795"/>
                  <a:pt x="1549400" y="3420533"/>
                </a:cubicBezTo>
                <a:cubicBezTo>
                  <a:pt x="1556595" y="3413338"/>
                  <a:pt x="1566333" y="3409244"/>
                  <a:pt x="1574800" y="3403600"/>
                </a:cubicBezTo>
                <a:cubicBezTo>
                  <a:pt x="1596830" y="3337512"/>
                  <a:pt x="1560740" y="3433158"/>
                  <a:pt x="1625600" y="3335866"/>
                </a:cubicBezTo>
                <a:cubicBezTo>
                  <a:pt x="1646961" y="3303824"/>
                  <a:pt x="1635338" y="3317661"/>
                  <a:pt x="1659467" y="3293533"/>
                </a:cubicBezTo>
                <a:lnTo>
                  <a:pt x="1684867" y="3217333"/>
                </a:lnTo>
                <a:lnTo>
                  <a:pt x="1693333" y="3191933"/>
                </a:lnTo>
                <a:lnTo>
                  <a:pt x="1701800" y="3166533"/>
                </a:lnTo>
                <a:cubicBezTo>
                  <a:pt x="1709064" y="3115684"/>
                  <a:pt x="1712351" y="3063629"/>
                  <a:pt x="1727200" y="3014133"/>
                </a:cubicBezTo>
                <a:cubicBezTo>
                  <a:pt x="1732329" y="2997036"/>
                  <a:pt x="1731511" y="2975954"/>
                  <a:pt x="1744133" y="2963333"/>
                </a:cubicBezTo>
                <a:cubicBezTo>
                  <a:pt x="1768263" y="2939205"/>
                  <a:pt x="1754425" y="2950828"/>
                  <a:pt x="1786467" y="2929466"/>
                </a:cubicBezTo>
                <a:cubicBezTo>
                  <a:pt x="1792111" y="2920999"/>
                  <a:pt x="1796205" y="2911261"/>
                  <a:pt x="1803400" y="2904066"/>
                </a:cubicBezTo>
                <a:cubicBezTo>
                  <a:pt x="1810595" y="2896871"/>
                  <a:pt x="1822443" y="2895079"/>
                  <a:pt x="1828800" y="2887133"/>
                </a:cubicBezTo>
                <a:cubicBezTo>
                  <a:pt x="1861641" y="2846082"/>
                  <a:pt x="1807248" y="2871740"/>
                  <a:pt x="1862667" y="2853266"/>
                </a:cubicBezTo>
                <a:cubicBezTo>
                  <a:pt x="1875162" y="2834524"/>
                  <a:pt x="1885443" y="2815504"/>
                  <a:pt x="1905000" y="2802466"/>
                </a:cubicBezTo>
                <a:cubicBezTo>
                  <a:pt x="1912426" y="2797516"/>
                  <a:pt x="1921933" y="2796822"/>
                  <a:pt x="1930400" y="2794000"/>
                </a:cubicBezTo>
                <a:cubicBezTo>
                  <a:pt x="1936044" y="2788355"/>
                  <a:pt x="1942905" y="2783708"/>
                  <a:pt x="1947333" y="2777066"/>
                </a:cubicBezTo>
                <a:cubicBezTo>
                  <a:pt x="1954334" y="2766565"/>
                  <a:pt x="1954170" y="2750773"/>
                  <a:pt x="1964267" y="2743200"/>
                </a:cubicBezTo>
                <a:cubicBezTo>
                  <a:pt x="1978547" y="2732490"/>
                  <a:pt x="1998134" y="2731910"/>
                  <a:pt x="2015067" y="2726266"/>
                </a:cubicBezTo>
                <a:lnTo>
                  <a:pt x="2040467" y="2717800"/>
                </a:lnTo>
                <a:cubicBezTo>
                  <a:pt x="2083372" y="2674893"/>
                  <a:pt x="2027846" y="2725373"/>
                  <a:pt x="2082800" y="2692400"/>
                </a:cubicBezTo>
                <a:cubicBezTo>
                  <a:pt x="2140909" y="2657534"/>
                  <a:pt x="2053180" y="2690983"/>
                  <a:pt x="2125133" y="2667000"/>
                </a:cubicBezTo>
                <a:cubicBezTo>
                  <a:pt x="2165385" y="2640164"/>
                  <a:pt x="2140878" y="2653285"/>
                  <a:pt x="2201333" y="2633133"/>
                </a:cubicBezTo>
                <a:cubicBezTo>
                  <a:pt x="2209800" y="2630311"/>
                  <a:pt x="2219307" y="2629616"/>
                  <a:pt x="2226733" y="2624666"/>
                </a:cubicBezTo>
                <a:cubicBezTo>
                  <a:pt x="2235200" y="2619022"/>
                  <a:pt x="2242834" y="2611866"/>
                  <a:pt x="2252133" y="2607733"/>
                </a:cubicBezTo>
                <a:cubicBezTo>
                  <a:pt x="2268444" y="2600484"/>
                  <a:pt x="2286000" y="2596444"/>
                  <a:pt x="2302933" y="2590800"/>
                </a:cubicBezTo>
                <a:lnTo>
                  <a:pt x="2328333" y="2582333"/>
                </a:lnTo>
                <a:cubicBezTo>
                  <a:pt x="2333978" y="2576689"/>
                  <a:pt x="2338127" y="2568970"/>
                  <a:pt x="2345267" y="2565400"/>
                </a:cubicBezTo>
                <a:cubicBezTo>
                  <a:pt x="2361232" y="2557418"/>
                  <a:pt x="2396067" y="2548466"/>
                  <a:pt x="2396067" y="2548466"/>
                </a:cubicBezTo>
                <a:cubicBezTo>
                  <a:pt x="2440155" y="2482332"/>
                  <a:pt x="2383872" y="2555497"/>
                  <a:pt x="2438400" y="2514600"/>
                </a:cubicBezTo>
                <a:cubicBezTo>
                  <a:pt x="2454365" y="2502626"/>
                  <a:pt x="2466622" y="2486377"/>
                  <a:pt x="2480733" y="2472266"/>
                </a:cubicBezTo>
                <a:lnTo>
                  <a:pt x="2497667" y="2455333"/>
                </a:lnTo>
                <a:cubicBezTo>
                  <a:pt x="2524358" y="2401950"/>
                  <a:pt x="2501537" y="2426788"/>
                  <a:pt x="2573867" y="2404533"/>
                </a:cubicBezTo>
                <a:cubicBezTo>
                  <a:pt x="2590927" y="2399284"/>
                  <a:pt x="2607734" y="2393244"/>
                  <a:pt x="2624667" y="2387600"/>
                </a:cubicBezTo>
                <a:cubicBezTo>
                  <a:pt x="2633134" y="2384778"/>
                  <a:pt x="2641264" y="2380600"/>
                  <a:pt x="2650067" y="2379133"/>
                </a:cubicBezTo>
                <a:cubicBezTo>
                  <a:pt x="2799761" y="2354183"/>
                  <a:pt x="2613033" y="2385866"/>
                  <a:pt x="2743200" y="2362200"/>
                </a:cubicBezTo>
                <a:cubicBezTo>
                  <a:pt x="2760090" y="2359129"/>
                  <a:pt x="2777242" y="2357457"/>
                  <a:pt x="2794000" y="2353733"/>
                </a:cubicBezTo>
                <a:cubicBezTo>
                  <a:pt x="2821375" y="2347649"/>
                  <a:pt x="2851495" y="2330106"/>
                  <a:pt x="2870200" y="2311400"/>
                </a:cubicBezTo>
                <a:cubicBezTo>
                  <a:pt x="2875844" y="2305755"/>
                  <a:pt x="2880900" y="2299453"/>
                  <a:pt x="2887133" y="2294466"/>
                </a:cubicBezTo>
                <a:cubicBezTo>
                  <a:pt x="2940548" y="2251733"/>
                  <a:pt x="2888571" y="2301494"/>
                  <a:pt x="2929467" y="2260600"/>
                </a:cubicBezTo>
                <a:lnTo>
                  <a:pt x="2954867" y="2184400"/>
                </a:lnTo>
                <a:cubicBezTo>
                  <a:pt x="2957689" y="2175933"/>
                  <a:pt x="2961168" y="2167658"/>
                  <a:pt x="2963333" y="2159000"/>
                </a:cubicBezTo>
                <a:cubicBezTo>
                  <a:pt x="2966155" y="2147711"/>
                  <a:pt x="2968456" y="2136279"/>
                  <a:pt x="2971800" y="2125133"/>
                </a:cubicBezTo>
                <a:cubicBezTo>
                  <a:pt x="2976929" y="2108036"/>
                  <a:pt x="2976112" y="2086954"/>
                  <a:pt x="2988733" y="2074333"/>
                </a:cubicBezTo>
                <a:cubicBezTo>
                  <a:pt x="3000022" y="2063044"/>
                  <a:pt x="3013744" y="2053750"/>
                  <a:pt x="3022600" y="2040466"/>
                </a:cubicBezTo>
                <a:cubicBezTo>
                  <a:pt x="3043961" y="2008424"/>
                  <a:pt x="3032338" y="2022261"/>
                  <a:pt x="3056467" y="1998133"/>
                </a:cubicBezTo>
                <a:cubicBezTo>
                  <a:pt x="3053645" y="1989666"/>
                  <a:pt x="3054311" y="1979044"/>
                  <a:pt x="3048000" y="1972733"/>
                </a:cubicBezTo>
                <a:cubicBezTo>
                  <a:pt x="3041689" y="1966422"/>
                  <a:pt x="3031446" y="1965445"/>
                  <a:pt x="3022600" y="1964266"/>
                </a:cubicBezTo>
                <a:cubicBezTo>
                  <a:pt x="2988914" y="1959775"/>
                  <a:pt x="2954867" y="1958622"/>
                  <a:pt x="2921000" y="1955800"/>
                </a:cubicBezTo>
                <a:cubicBezTo>
                  <a:pt x="2909711" y="1944511"/>
                  <a:pt x="2892182" y="1937079"/>
                  <a:pt x="2887133" y="1921933"/>
                </a:cubicBezTo>
                <a:lnTo>
                  <a:pt x="2870200" y="1871133"/>
                </a:lnTo>
                <a:cubicBezTo>
                  <a:pt x="2874802" y="1848125"/>
                  <a:pt x="2871504" y="1823914"/>
                  <a:pt x="2895600" y="1811866"/>
                </a:cubicBezTo>
                <a:cubicBezTo>
                  <a:pt x="2911565" y="1803883"/>
                  <a:pt x="2929467" y="1800577"/>
                  <a:pt x="2946400" y="1794933"/>
                </a:cubicBezTo>
                <a:lnTo>
                  <a:pt x="2971800" y="1786466"/>
                </a:lnTo>
                <a:cubicBezTo>
                  <a:pt x="2968978" y="1769533"/>
                  <a:pt x="2973178" y="1749730"/>
                  <a:pt x="2963333" y="1735666"/>
                </a:cubicBezTo>
                <a:cubicBezTo>
                  <a:pt x="2951662" y="1718994"/>
                  <a:pt x="2926923" y="1716191"/>
                  <a:pt x="2912533" y="1701800"/>
                </a:cubicBezTo>
                <a:cubicBezTo>
                  <a:pt x="2906889" y="1696155"/>
                  <a:pt x="2902445" y="1688973"/>
                  <a:pt x="2895600" y="1684866"/>
                </a:cubicBezTo>
                <a:cubicBezTo>
                  <a:pt x="2887947" y="1680274"/>
                  <a:pt x="2878667" y="1679222"/>
                  <a:pt x="2870200" y="1676400"/>
                </a:cubicBezTo>
                <a:cubicBezTo>
                  <a:pt x="2827297" y="1633495"/>
                  <a:pt x="2882820" y="1683971"/>
                  <a:pt x="2827867" y="1651000"/>
                </a:cubicBezTo>
                <a:cubicBezTo>
                  <a:pt x="2821022" y="1646893"/>
                  <a:pt x="2815920" y="1640300"/>
                  <a:pt x="2810933" y="1634066"/>
                </a:cubicBezTo>
                <a:cubicBezTo>
                  <a:pt x="2792176" y="1610620"/>
                  <a:pt x="2794476" y="1610093"/>
                  <a:pt x="2785533" y="1583266"/>
                </a:cubicBezTo>
                <a:cubicBezTo>
                  <a:pt x="2795113" y="1429991"/>
                  <a:pt x="2779693" y="1490720"/>
                  <a:pt x="2810933" y="1397000"/>
                </a:cubicBezTo>
                <a:lnTo>
                  <a:pt x="2827867" y="1346200"/>
                </a:lnTo>
                <a:lnTo>
                  <a:pt x="2836333" y="1320800"/>
                </a:lnTo>
                <a:cubicBezTo>
                  <a:pt x="2839155" y="1301044"/>
                  <a:pt x="2840886" y="1281102"/>
                  <a:pt x="2844800" y="1261533"/>
                </a:cubicBezTo>
                <a:cubicBezTo>
                  <a:pt x="2846550" y="1252782"/>
                  <a:pt x="2851428" y="1244866"/>
                  <a:pt x="2853267" y="1236133"/>
                </a:cubicBezTo>
                <a:cubicBezTo>
                  <a:pt x="2862732" y="1191176"/>
                  <a:pt x="2864139" y="1144251"/>
                  <a:pt x="2878667" y="1100666"/>
                </a:cubicBezTo>
                <a:lnTo>
                  <a:pt x="2895600" y="1049866"/>
                </a:lnTo>
                <a:cubicBezTo>
                  <a:pt x="2893780" y="1040767"/>
                  <a:pt x="2886475" y="995147"/>
                  <a:pt x="2878667" y="982133"/>
                </a:cubicBezTo>
                <a:cubicBezTo>
                  <a:pt x="2874560" y="975288"/>
                  <a:pt x="2867378" y="970844"/>
                  <a:pt x="2861733" y="965200"/>
                </a:cubicBezTo>
                <a:cubicBezTo>
                  <a:pt x="2864555" y="951089"/>
                  <a:pt x="2862217" y="934840"/>
                  <a:pt x="2870200" y="922866"/>
                </a:cubicBezTo>
                <a:cubicBezTo>
                  <a:pt x="2875151" y="915440"/>
                  <a:pt x="2888338" y="919587"/>
                  <a:pt x="2895600" y="914400"/>
                </a:cubicBezTo>
                <a:cubicBezTo>
                  <a:pt x="2911803" y="902826"/>
                  <a:pt x="2936456" y="875022"/>
                  <a:pt x="2946400" y="855133"/>
                </a:cubicBezTo>
                <a:cubicBezTo>
                  <a:pt x="2950391" y="847151"/>
                  <a:pt x="2952045" y="838200"/>
                  <a:pt x="2954867" y="829733"/>
                </a:cubicBezTo>
                <a:cubicBezTo>
                  <a:pt x="2952045" y="798689"/>
                  <a:pt x="2953409" y="766974"/>
                  <a:pt x="2946400" y="736600"/>
                </a:cubicBezTo>
                <a:cubicBezTo>
                  <a:pt x="2944605" y="728822"/>
                  <a:pt x="2933037" y="726806"/>
                  <a:pt x="2929467" y="719666"/>
                </a:cubicBezTo>
                <a:cubicBezTo>
                  <a:pt x="2894203" y="649138"/>
                  <a:pt x="2936000" y="684510"/>
                  <a:pt x="2887133" y="651933"/>
                </a:cubicBezTo>
                <a:cubicBezTo>
                  <a:pt x="2881411" y="617597"/>
                  <a:pt x="2879674" y="598847"/>
                  <a:pt x="2870200" y="567266"/>
                </a:cubicBezTo>
                <a:cubicBezTo>
                  <a:pt x="2865071" y="550169"/>
                  <a:pt x="2865889" y="529087"/>
                  <a:pt x="2853267" y="516466"/>
                </a:cubicBezTo>
                <a:lnTo>
                  <a:pt x="2836333" y="499533"/>
                </a:lnTo>
                <a:cubicBezTo>
                  <a:pt x="2811902" y="426239"/>
                  <a:pt x="2836692" y="465954"/>
                  <a:pt x="2794000" y="431800"/>
                </a:cubicBezTo>
                <a:cubicBezTo>
                  <a:pt x="2787767" y="426813"/>
                  <a:pt x="2782711" y="420511"/>
                  <a:pt x="2777067" y="414866"/>
                </a:cubicBezTo>
                <a:cubicBezTo>
                  <a:pt x="2768125" y="388040"/>
                  <a:pt x="2770423" y="387511"/>
                  <a:pt x="2751667" y="364066"/>
                </a:cubicBezTo>
                <a:cubicBezTo>
                  <a:pt x="2734072" y="342073"/>
                  <a:pt x="2730831" y="351054"/>
                  <a:pt x="2717800" y="321733"/>
                </a:cubicBezTo>
                <a:cubicBezTo>
                  <a:pt x="2686669" y="251687"/>
                  <a:pt x="2718709" y="288774"/>
                  <a:pt x="2683933" y="254000"/>
                </a:cubicBezTo>
                <a:cubicBezTo>
                  <a:pt x="2664476" y="195627"/>
                  <a:pt x="2679621" y="215822"/>
                  <a:pt x="2650067" y="186266"/>
                </a:cubicBezTo>
                <a:cubicBezTo>
                  <a:pt x="2629358" y="124141"/>
                  <a:pt x="2643411" y="177252"/>
                  <a:pt x="2650067" y="50800"/>
                </a:cubicBezTo>
                <a:cubicBezTo>
                  <a:pt x="2650957" y="33890"/>
                  <a:pt x="2650067" y="16933"/>
                  <a:pt x="2650067" y="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901889" y="1667933"/>
            <a:ext cx="162111" cy="1168400"/>
          </a:xfrm>
          <a:custGeom>
            <a:avLst/>
            <a:gdLst>
              <a:gd name="connsiteX0" fmla="*/ 111311 w 162111"/>
              <a:gd name="connsiteY0" fmla="*/ 1168400 h 1168400"/>
              <a:gd name="connsiteX1" fmla="*/ 94378 w 162111"/>
              <a:gd name="connsiteY1" fmla="*/ 1126067 h 1168400"/>
              <a:gd name="connsiteX2" fmla="*/ 77444 w 162111"/>
              <a:gd name="connsiteY2" fmla="*/ 1075267 h 1168400"/>
              <a:gd name="connsiteX3" fmla="*/ 102844 w 162111"/>
              <a:gd name="connsiteY3" fmla="*/ 1024467 h 1168400"/>
              <a:gd name="connsiteX4" fmla="*/ 136711 w 162111"/>
              <a:gd name="connsiteY4" fmla="*/ 990600 h 1168400"/>
              <a:gd name="connsiteX5" fmla="*/ 136711 w 162111"/>
              <a:gd name="connsiteY5" fmla="*/ 931334 h 1168400"/>
              <a:gd name="connsiteX6" fmla="*/ 102844 w 162111"/>
              <a:gd name="connsiteY6" fmla="*/ 897467 h 1168400"/>
              <a:gd name="connsiteX7" fmla="*/ 145178 w 162111"/>
              <a:gd name="connsiteY7" fmla="*/ 795867 h 1168400"/>
              <a:gd name="connsiteX8" fmla="*/ 162111 w 162111"/>
              <a:gd name="connsiteY8" fmla="*/ 770467 h 1168400"/>
              <a:gd name="connsiteX9" fmla="*/ 153644 w 162111"/>
              <a:gd name="connsiteY9" fmla="*/ 719667 h 1168400"/>
              <a:gd name="connsiteX10" fmla="*/ 145178 w 162111"/>
              <a:gd name="connsiteY10" fmla="*/ 694267 h 1168400"/>
              <a:gd name="connsiteX11" fmla="*/ 94378 w 162111"/>
              <a:gd name="connsiteY11" fmla="*/ 677334 h 1168400"/>
              <a:gd name="connsiteX12" fmla="*/ 77444 w 162111"/>
              <a:gd name="connsiteY12" fmla="*/ 660400 h 1168400"/>
              <a:gd name="connsiteX13" fmla="*/ 68978 w 162111"/>
              <a:gd name="connsiteY13" fmla="*/ 635000 h 1168400"/>
              <a:gd name="connsiteX14" fmla="*/ 60511 w 162111"/>
              <a:gd name="connsiteY14" fmla="*/ 296334 h 1168400"/>
              <a:gd name="connsiteX15" fmla="*/ 43578 w 162111"/>
              <a:gd name="connsiteY15" fmla="*/ 245534 h 1168400"/>
              <a:gd name="connsiteX16" fmla="*/ 35111 w 162111"/>
              <a:gd name="connsiteY16" fmla="*/ 220134 h 1168400"/>
              <a:gd name="connsiteX17" fmla="*/ 26644 w 162111"/>
              <a:gd name="connsiteY17" fmla="*/ 194734 h 1168400"/>
              <a:gd name="connsiteX18" fmla="*/ 9711 w 162111"/>
              <a:gd name="connsiteY18" fmla="*/ 160867 h 1168400"/>
              <a:gd name="connsiteX19" fmla="*/ 1244 w 162111"/>
              <a:gd name="connsiteY19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2111" h="1168400">
                <a:moveTo>
                  <a:pt x="111311" y="1168400"/>
                </a:moveTo>
                <a:cubicBezTo>
                  <a:pt x="105667" y="1154289"/>
                  <a:pt x="99572" y="1140350"/>
                  <a:pt x="94378" y="1126067"/>
                </a:cubicBezTo>
                <a:cubicBezTo>
                  <a:pt x="88278" y="1109292"/>
                  <a:pt x="77444" y="1075267"/>
                  <a:pt x="77444" y="1075267"/>
                </a:cubicBezTo>
                <a:cubicBezTo>
                  <a:pt x="85639" y="1050684"/>
                  <a:pt x="84940" y="1045355"/>
                  <a:pt x="102844" y="1024467"/>
                </a:cubicBezTo>
                <a:cubicBezTo>
                  <a:pt x="113234" y="1012345"/>
                  <a:pt x="136711" y="990600"/>
                  <a:pt x="136711" y="990600"/>
                </a:cubicBezTo>
                <a:cubicBezTo>
                  <a:pt x="144604" y="966923"/>
                  <a:pt x="152889" y="957219"/>
                  <a:pt x="136711" y="931334"/>
                </a:cubicBezTo>
                <a:cubicBezTo>
                  <a:pt x="128249" y="917796"/>
                  <a:pt x="102844" y="897467"/>
                  <a:pt x="102844" y="897467"/>
                </a:cubicBezTo>
                <a:cubicBezTo>
                  <a:pt x="114657" y="826592"/>
                  <a:pt x="101788" y="860952"/>
                  <a:pt x="145178" y="795867"/>
                </a:cubicBezTo>
                <a:lnTo>
                  <a:pt x="162111" y="770467"/>
                </a:lnTo>
                <a:cubicBezTo>
                  <a:pt x="159289" y="753534"/>
                  <a:pt x="157368" y="736425"/>
                  <a:pt x="153644" y="719667"/>
                </a:cubicBezTo>
                <a:cubicBezTo>
                  <a:pt x="151708" y="710955"/>
                  <a:pt x="152440" y="699454"/>
                  <a:pt x="145178" y="694267"/>
                </a:cubicBezTo>
                <a:cubicBezTo>
                  <a:pt x="130653" y="683892"/>
                  <a:pt x="94378" y="677334"/>
                  <a:pt x="94378" y="677334"/>
                </a:cubicBezTo>
                <a:cubicBezTo>
                  <a:pt x="88733" y="671689"/>
                  <a:pt x="81551" y="667245"/>
                  <a:pt x="77444" y="660400"/>
                </a:cubicBezTo>
                <a:cubicBezTo>
                  <a:pt x="72852" y="652747"/>
                  <a:pt x="69393" y="643915"/>
                  <a:pt x="68978" y="635000"/>
                </a:cubicBezTo>
                <a:cubicBezTo>
                  <a:pt x="63731" y="522198"/>
                  <a:pt x="67860" y="409019"/>
                  <a:pt x="60511" y="296334"/>
                </a:cubicBezTo>
                <a:cubicBezTo>
                  <a:pt x="59349" y="278523"/>
                  <a:pt x="49222" y="262467"/>
                  <a:pt x="43578" y="245534"/>
                </a:cubicBezTo>
                <a:lnTo>
                  <a:pt x="35111" y="220134"/>
                </a:lnTo>
                <a:cubicBezTo>
                  <a:pt x="32289" y="211667"/>
                  <a:pt x="30635" y="202717"/>
                  <a:pt x="26644" y="194734"/>
                </a:cubicBezTo>
                <a:lnTo>
                  <a:pt x="9711" y="160867"/>
                </a:lnTo>
                <a:cubicBezTo>
                  <a:pt x="-4788" y="73877"/>
                  <a:pt x="1244" y="127234"/>
                  <a:pt x="1244" y="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55533" y="982133"/>
            <a:ext cx="4140200" cy="2069776"/>
          </a:xfrm>
          <a:custGeom>
            <a:avLst/>
            <a:gdLst>
              <a:gd name="connsiteX0" fmla="*/ 4140200 w 4140200"/>
              <a:gd name="connsiteY0" fmla="*/ 0 h 2069776"/>
              <a:gd name="connsiteX1" fmla="*/ 4072467 w 4140200"/>
              <a:gd name="connsiteY1" fmla="*/ 8467 h 2069776"/>
              <a:gd name="connsiteX2" fmla="*/ 4047067 w 4140200"/>
              <a:gd name="connsiteY2" fmla="*/ 59267 h 2069776"/>
              <a:gd name="connsiteX3" fmla="*/ 4021667 w 4140200"/>
              <a:gd name="connsiteY3" fmla="*/ 110067 h 2069776"/>
              <a:gd name="connsiteX4" fmla="*/ 4004734 w 4140200"/>
              <a:gd name="connsiteY4" fmla="*/ 203200 h 2069776"/>
              <a:gd name="connsiteX5" fmla="*/ 3996267 w 4140200"/>
              <a:gd name="connsiteY5" fmla="*/ 228600 h 2069776"/>
              <a:gd name="connsiteX6" fmla="*/ 3962400 w 4140200"/>
              <a:gd name="connsiteY6" fmla="*/ 262467 h 2069776"/>
              <a:gd name="connsiteX7" fmla="*/ 3911600 w 4140200"/>
              <a:gd name="connsiteY7" fmla="*/ 279400 h 2069776"/>
              <a:gd name="connsiteX8" fmla="*/ 3886200 w 4140200"/>
              <a:gd name="connsiteY8" fmla="*/ 287867 h 2069776"/>
              <a:gd name="connsiteX9" fmla="*/ 3860800 w 4140200"/>
              <a:gd name="connsiteY9" fmla="*/ 304800 h 2069776"/>
              <a:gd name="connsiteX10" fmla="*/ 3843867 w 4140200"/>
              <a:gd name="connsiteY10" fmla="*/ 321734 h 2069776"/>
              <a:gd name="connsiteX11" fmla="*/ 3818467 w 4140200"/>
              <a:gd name="connsiteY11" fmla="*/ 330200 h 2069776"/>
              <a:gd name="connsiteX12" fmla="*/ 3759200 w 4140200"/>
              <a:gd name="connsiteY12" fmla="*/ 372534 h 2069776"/>
              <a:gd name="connsiteX13" fmla="*/ 3733800 w 4140200"/>
              <a:gd name="connsiteY13" fmla="*/ 414867 h 2069776"/>
              <a:gd name="connsiteX14" fmla="*/ 3683000 w 4140200"/>
              <a:gd name="connsiteY14" fmla="*/ 431800 h 2069776"/>
              <a:gd name="connsiteX15" fmla="*/ 3657600 w 4140200"/>
              <a:gd name="connsiteY15" fmla="*/ 440267 h 2069776"/>
              <a:gd name="connsiteX16" fmla="*/ 3632200 w 4140200"/>
              <a:gd name="connsiteY16" fmla="*/ 457200 h 2069776"/>
              <a:gd name="connsiteX17" fmla="*/ 3581400 w 4140200"/>
              <a:gd name="connsiteY17" fmla="*/ 474134 h 2069776"/>
              <a:gd name="connsiteX18" fmla="*/ 3556000 w 4140200"/>
              <a:gd name="connsiteY18" fmla="*/ 482600 h 2069776"/>
              <a:gd name="connsiteX19" fmla="*/ 3539067 w 4140200"/>
              <a:gd name="connsiteY19" fmla="*/ 499534 h 2069776"/>
              <a:gd name="connsiteX20" fmla="*/ 3488267 w 4140200"/>
              <a:gd name="connsiteY20" fmla="*/ 533400 h 2069776"/>
              <a:gd name="connsiteX21" fmla="*/ 3462867 w 4140200"/>
              <a:gd name="connsiteY21" fmla="*/ 584200 h 2069776"/>
              <a:gd name="connsiteX22" fmla="*/ 3445934 w 4140200"/>
              <a:gd name="connsiteY22" fmla="*/ 601134 h 2069776"/>
              <a:gd name="connsiteX23" fmla="*/ 3420534 w 4140200"/>
              <a:gd name="connsiteY23" fmla="*/ 609600 h 2069776"/>
              <a:gd name="connsiteX24" fmla="*/ 3403600 w 4140200"/>
              <a:gd name="connsiteY24" fmla="*/ 626534 h 2069776"/>
              <a:gd name="connsiteX25" fmla="*/ 3386667 w 4140200"/>
              <a:gd name="connsiteY25" fmla="*/ 651934 h 2069776"/>
              <a:gd name="connsiteX26" fmla="*/ 3361267 w 4140200"/>
              <a:gd name="connsiteY26" fmla="*/ 668867 h 2069776"/>
              <a:gd name="connsiteX27" fmla="*/ 3352800 w 4140200"/>
              <a:gd name="connsiteY27" fmla="*/ 694267 h 2069776"/>
              <a:gd name="connsiteX28" fmla="*/ 3302000 w 4140200"/>
              <a:gd name="connsiteY28" fmla="*/ 711200 h 2069776"/>
              <a:gd name="connsiteX29" fmla="*/ 3234267 w 4140200"/>
              <a:gd name="connsiteY29" fmla="*/ 762000 h 2069776"/>
              <a:gd name="connsiteX30" fmla="*/ 3208867 w 4140200"/>
              <a:gd name="connsiteY30" fmla="*/ 770467 h 2069776"/>
              <a:gd name="connsiteX31" fmla="*/ 3175000 w 4140200"/>
              <a:gd name="connsiteY31" fmla="*/ 812800 h 2069776"/>
              <a:gd name="connsiteX32" fmla="*/ 3149600 w 4140200"/>
              <a:gd name="connsiteY32" fmla="*/ 821267 h 2069776"/>
              <a:gd name="connsiteX33" fmla="*/ 3107267 w 4140200"/>
              <a:gd name="connsiteY33" fmla="*/ 863600 h 2069776"/>
              <a:gd name="connsiteX34" fmla="*/ 3048000 w 4140200"/>
              <a:gd name="connsiteY34" fmla="*/ 905934 h 2069776"/>
              <a:gd name="connsiteX35" fmla="*/ 3014134 w 4140200"/>
              <a:gd name="connsiteY35" fmla="*/ 939800 h 2069776"/>
              <a:gd name="connsiteX36" fmla="*/ 2963334 w 4140200"/>
              <a:gd name="connsiteY36" fmla="*/ 973667 h 2069776"/>
              <a:gd name="connsiteX37" fmla="*/ 2946400 w 4140200"/>
              <a:gd name="connsiteY37" fmla="*/ 990600 h 2069776"/>
              <a:gd name="connsiteX38" fmla="*/ 2870200 w 4140200"/>
              <a:gd name="connsiteY38" fmla="*/ 1016000 h 2069776"/>
              <a:gd name="connsiteX39" fmla="*/ 2844800 w 4140200"/>
              <a:gd name="connsiteY39" fmla="*/ 1024467 h 2069776"/>
              <a:gd name="connsiteX40" fmla="*/ 2819400 w 4140200"/>
              <a:gd name="connsiteY40" fmla="*/ 1041400 h 2069776"/>
              <a:gd name="connsiteX41" fmla="*/ 2751667 w 4140200"/>
              <a:gd name="connsiteY41" fmla="*/ 1083734 h 2069776"/>
              <a:gd name="connsiteX42" fmla="*/ 2700867 w 4140200"/>
              <a:gd name="connsiteY42" fmla="*/ 1109134 h 2069776"/>
              <a:gd name="connsiteX43" fmla="*/ 2675467 w 4140200"/>
              <a:gd name="connsiteY43" fmla="*/ 1126067 h 2069776"/>
              <a:gd name="connsiteX44" fmla="*/ 2650067 w 4140200"/>
              <a:gd name="connsiteY44" fmla="*/ 1134534 h 2069776"/>
              <a:gd name="connsiteX45" fmla="*/ 2599267 w 4140200"/>
              <a:gd name="connsiteY45" fmla="*/ 1168400 h 2069776"/>
              <a:gd name="connsiteX46" fmla="*/ 2582334 w 4140200"/>
              <a:gd name="connsiteY46" fmla="*/ 1185334 h 2069776"/>
              <a:gd name="connsiteX47" fmla="*/ 2556934 w 4140200"/>
              <a:gd name="connsiteY47" fmla="*/ 1193800 h 2069776"/>
              <a:gd name="connsiteX48" fmla="*/ 2540000 w 4140200"/>
              <a:gd name="connsiteY48" fmla="*/ 1210734 h 2069776"/>
              <a:gd name="connsiteX49" fmla="*/ 2514600 w 4140200"/>
              <a:gd name="connsiteY49" fmla="*/ 1227667 h 2069776"/>
              <a:gd name="connsiteX50" fmla="*/ 2472267 w 4140200"/>
              <a:gd name="connsiteY50" fmla="*/ 1270000 h 2069776"/>
              <a:gd name="connsiteX51" fmla="*/ 2455334 w 4140200"/>
              <a:gd name="connsiteY51" fmla="*/ 1320800 h 2069776"/>
              <a:gd name="connsiteX52" fmla="*/ 2438400 w 4140200"/>
              <a:gd name="connsiteY52" fmla="*/ 1337734 h 2069776"/>
              <a:gd name="connsiteX53" fmla="*/ 2421467 w 4140200"/>
              <a:gd name="connsiteY53" fmla="*/ 1363134 h 2069776"/>
              <a:gd name="connsiteX54" fmla="*/ 2370667 w 4140200"/>
              <a:gd name="connsiteY54" fmla="*/ 1405467 h 2069776"/>
              <a:gd name="connsiteX55" fmla="*/ 2319867 w 4140200"/>
              <a:gd name="connsiteY55" fmla="*/ 1422400 h 2069776"/>
              <a:gd name="connsiteX56" fmla="*/ 2294467 w 4140200"/>
              <a:gd name="connsiteY56" fmla="*/ 1430867 h 2069776"/>
              <a:gd name="connsiteX57" fmla="*/ 2269067 w 4140200"/>
              <a:gd name="connsiteY57" fmla="*/ 1447800 h 2069776"/>
              <a:gd name="connsiteX58" fmla="*/ 2252134 w 4140200"/>
              <a:gd name="connsiteY58" fmla="*/ 1464734 h 2069776"/>
              <a:gd name="connsiteX59" fmla="*/ 2184400 w 4140200"/>
              <a:gd name="connsiteY59" fmla="*/ 1481667 h 2069776"/>
              <a:gd name="connsiteX60" fmla="*/ 2159000 w 4140200"/>
              <a:gd name="connsiteY60" fmla="*/ 1490134 h 2069776"/>
              <a:gd name="connsiteX61" fmla="*/ 2074334 w 4140200"/>
              <a:gd name="connsiteY61" fmla="*/ 1515534 h 2069776"/>
              <a:gd name="connsiteX62" fmla="*/ 2023534 w 4140200"/>
              <a:gd name="connsiteY62" fmla="*/ 1532467 h 2069776"/>
              <a:gd name="connsiteX63" fmla="*/ 1989667 w 4140200"/>
              <a:gd name="connsiteY63" fmla="*/ 1549400 h 2069776"/>
              <a:gd name="connsiteX64" fmla="*/ 1913467 w 4140200"/>
              <a:gd name="connsiteY64" fmla="*/ 1574800 h 2069776"/>
              <a:gd name="connsiteX65" fmla="*/ 1862667 w 4140200"/>
              <a:gd name="connsiteY65" fmla="*/ 1591734 h 2069776"/>
              <a:gd name="connsiteX66" fmla="*/ 1769534 w 4140200"/>
              <a:gd name="connsiteY66" fmla="*/ 1608667 h 2069776"/>
              <a:gd name="connsiteX67" fmla="*/ 1634067 w 4140200"/>
              <a:gd name="connsiteY67" fmla="*/ 1600200 h 2069776"/>
              <a:gd name="connsiteX68" fmla="*/ 1600200 w 4140200"/>
              <a:gd name="connsiteY68" fmla="*/ 1557867 h 2069776"/>
              <a:gd name="connsiteX69" fmla="*/ 1549400 w 4140200"/>
              <a:gd name="connsiteY69" fmla="*/ 1532467 h 2069776"/>
              <a:gd name="connsiteX70" fmla="*/ 1473200 w 4140200"/>
              <a:gd name="connsiteY70" fmla="*/ 1549400 h 2069776"/>
              <a:gd name="connsiteX71" fmla="*/ 1422400 w 4140200"/>
              <a:gd name="connsiteY71" fmla="*/ 1583267 h 2069776"/>
              <a:gd name="connsiteX72" fmla="*/ 1303867 w 4140200"/>
              <a:gd name="connsiteY72" fmla="*/ 1574800 h 2069776"/>
              <a:gd name="connsiteX73" fmla="*/ 1278467 w 4140200"/>
              <a:gd name="connsiteY73" fmla="*/ 1566334 h 2069776"/>
              <a:gd name="connsiteX74" fmla="*/ 1202267 w 4140200"/>
              <a:gd name="connsiteY74" fmla="*/ 1574800 h 2069776"/>
              <a:gd name="connsiteX75" fmla="*/ 1143000 w 4140200"/>
              <a:gd name="connsiteY75" fmla="*/ 1600200 h 2069776"/>
              <a:gd name="connsiteX76" fmla="*/ 1092200 w 4140200"/>
              <a:gd name="connsiteY76" fmla="*/ 1617134 h 2069776"/>
              <a:gd name="connsiteX77" fmla="*/ 1066800 w 4140200"/>
              <a:gd name="connsiteY77" fmla="*/ 1625600 h 2069776"/>
              <a:gd name="connsiteX78" fmla="*/ 1024467 w 4140200"/>
              <a:gd name="connsiteY78" fmla="*/ 1634067 h 2069776"/>
              <a:gd name="connsiteX79" fmla="*/ 999067 w 4140200"/>
              <a:gd name="connsiteY79" fmla="*/ 1642534 h 2069776"/>
              <a:gd name="connsiteX80" fmla="*/ 872067 w 4140200"/>
              <a:gd name="connsiteY80" fmla="*/ 1651000 h 2069776"/>
              <a:gd name="connsiteX81" fmla="*/ 821267 w 4140200"/>
              <a:gd name="connsiteY81" fmla="*/ 1710267 h 2069776"/>
              <a:gd name="connsiteX82" fmla="*/ 795867 w 4140200"/>
              <a:gd name="connsiteY82" fmla="*/ 1735667 h 2069776"/>
              <a:gd name="connsiteX83" fmla="*/ 745067 w 4140200"/>
              <a:gd name="connsiteY83" fmla="*/ 1811867 h 2069776"/>
              <a:gd name="connsiteX84" fmla="*/ 711200 w 4140200"/>
              <a:gd name="connsiteY84" fmla="*/ 1862667 h 2069776"/>
              <a:gd name="connsiteX85" fmla="*/ 694267 w 4140200"/>
              <a:gd name="connsiteY85" fmla="*/ 1888067 h 2069776"/>
              <a:gd name="connsiteX86" fmla="*/ 651934 w 4140200"/>
              <a:gd name="connsiteY86" fmla="*/ 1921934 h 2069776"/>
              <a:gd name="connsiteX87" fmla="*/ 643467 w 4140200"/>
              <a:gd name="connsiteY87" fmla="*/ 1947334 h 2069776"/>
              <a:gd name="connsiteX88" fmla="*/ 618067 w 4140200"/>
              <a:gd name="connsiteY88" fmla="*/ 1955800 h 2069776"/>
              <a:gd name="connsiteX89" fmla="*/ 533400 w 4140200"/>
              <a:gd name="connsiteY89" fmla="*/ 1947334 h 2069776"/>
              <a:gd name="connsiteX90" fmla="*/ 508000 w 4140200"/>
              <a:gd name="connsiteY90" fmla="*/ 1938867 h 2069776"/>
              <a:gd name="connsiteX91" fmla="*/ 448734 w 4140200"/>
              <a:gd name="connsiteY91" fmla="*/ 1921934 h 2069776"/>
              <a:gd name="connsiteX92" fmla="*/ 338667 w 4140200"/>
              <a:gd name="connsiteY92" fmla="*/ 1930400 h 2069776"/>
              <a:gd name="connsiteX93" fmla="*/ 313267 w 4140200"/>
              <a:gd name="connsiteY93" fmla="*/ 1938867 h 2069776"/>
              <a:gd name="connsiteX94" fmla="*/ 296334 w 4140200"/>
              <a:gd name="connsiteY94" fmla="*/ 1989667 h 2069776"/>
              <a:gd name="connsiteX95" fmla="*/ 287867 w 4140200"/>
              <a:gd name="connsiteY95" fmla="*/ 2015067 h 2069776"/>
              <a:gd name="connsiteX96" fmla="*/ 262467 w 4140200"/>
              <a:gd name="connsiteY96" fmla="*/ 2032000 h 2069776"/>
              <a:gd name="connsiteX97" fmla="*/ 203200 w 4140200"/>
              <a:gd name="connsiteY97" fmla="*/ 2048934 h 2069776"/>
              <a:gd name="connsiteX98" fmla="*/ 0 w 4140200"/>
              <a:gd name="connsiteY98" fmla="*/ 2065867 h 206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40200" h="2069776">
                <a:moveTo>
                  <a:pt x="4140200" y="0"/>
                </a:moveTo>
                <a:cubicBezTo>
                  <a:pt x="4117622" y="2822"/>
                  <a:pt x="4093593" y="16"/>
                  <a:pt x="4072467" y="8467"/>
                </a:cubicBezTo>
                <a:cubicBezTo>
                  <a:pt x="4057303" y="14533"/>
                  <a:pt x="4052858" y="47684"/>
                  <a:pt x="4047067" y="59267"/>
                </a:cubicBezTo>
                <a:cubicBezTo>
                  <a:pt x="4029408" y="94585"/>
                  <a:pt x="4029647" y="72828"/>
                  <a:pt x="4021667" y="110067"/>
                </a:cubicBezTo>
                <a:cubicBezTo>
                  <a:pt x="4015056" y="140920"/>
                  <a:pt x="4011345" y="172347"/>
                  <a:pt x="4004734" y="203200"/>
                </a:cubicBezTo>
                <a:cubicBezTo>
                  <a:pt x="4002864" y="211927"/>
                  <a:pt x="4001454" y="221338"/>
                  <a:pt x="3996267" y="228600"/>
                </a:cubicBezTo>
                <a:cubicBezTo>
                  <a:pt x="3986987" y="241591"/>
                  <a:pt x="3977546" y="257418"/>
                  <a:pt x="3962400" y="262467"/>
                </a:cubicBezTo>
                <a:lnTo>
                  <a:pt x="3911600" y="279400"/>
                </a:lnTo>
                <a:cubicBezTo>
                  <a:pt x="3903133" y="282222"/>
                  <a:pt x="3893626" y="282917"/>
                  <a:pt x="3886200" y="287867"/>
                </a:cubicBezTo>
                <a:cubicBezTo>
                  <a:pt x="3877733" y="293511"/>
                  <a:pt x="3868746" y="298443"/>
                  <a:pt x="3860800" y="304800"/>
                </a:cubicBezTo>
                <a:cubicBezTo>
                  <a:pt x="3854567" y="309787"/>
                  <a:pt x="3850712" y="317627"/>
                  <a:pt x="3843867" y="321734"/>
                </a:cubicBezTo>
                <a:cubicBezTo>
                  <a:pt x="3836214" y="326326"/>
                  <a:pt x="3826934" y="327378"/>
                  <a:pt x="3818467" y="330200"/>
                </a:cubicBezTo>
                <a:cubicBezTo>
                  <a:pt x="3778289" y="370378"/>
                  <a:pt x="3799746" y="359018"/>
                  <a:pt x="3759200" y="372534"/>
                </a:cubicBezTo>
                <a:cubicBezTo>
                  <a:pt x="3753407" y="389916"/>
                  <a:pt x="3752397" y="405569"/>
                  <a:pt x="3733800" y="414867"/>
                </a:cubicBezTo>
                <a:cubicBezTo>
                  <a:pt x="3717835" y="422849"/>
                  <a:pt x="3699933" y="426156"/>
                  <a:pt x="3683000" y="431800"/>
                </a:cubicBezTo>
                <a:cubicBezTo>
                  <a:pt x="3674533" y="434622"/>
                  <a:pt x="3665026" y="435317"/>
                  <a:pt x="3657600" y="440267"/>
                </a:cubicBezTo>
                <a:cubicBezTo>
                  <a:pt x="3649133" y="445911"/>
                  <a:pt x="3641499" y="453067"/>
                  <a:pt x="3632200" y="457200"/>
                </a:cubicBezTo>
                <a:cubicBezTo>
                  <a:pt x="3615889" y="464449"/>
                  <a:pt x="3598333" y="468490"/>
                  <a:pt x="3581400" y="474134"/>
                </a:cubicBezTo>
                <a:lnTo>
                  <a:pt x="3556000" y="482600"/>
                </a:lnTo>
                <a:cubicBezTo>
                  <a:pt x="3550356" y="488245"/>
                  <a:pt x="3545453" y="494744"/>
                  <a:pt x="3539067" y="499534"/>
                </a:cubicBezTo>
                <a:cubicBezTo>
                  <a:pt x="3522786" y="511745"/>
                  <a:pt x="3488267" y="533400"/>
                  <a:pt x="3488267" y="533400"/>
                </a:cubicBezTo>
                <a:cubicBezTo>
                  <a:pt x="3479324" y="560228"/>
                  <a:pt x="3481624" y="560753"/>
                  <a:pt x="3462867" y="584200"/>
                </a:cubicBezTo>
                <a:cubicBezTo>
                  <a:pt x="3457880" y="590433"/>
                  <a:pt x="3452779" y="597027"/>
                  <a:pt x="3445934" y="601134"/>
                </a:cubicBezTo>
                <a:cubicBezTo>
                  <a:pt x="3438281" y="605726"/>
                  <a:pt x="3429001" y="606778"/>
                  <a:pt x="3420534" y="609600"/>
                </a:cubicBezTo>
                <a:cubicBezTo>
                  <a:pt x="3414889" y="615245"/>
                  <a:pt x="3408587" y="620300"/>
                  <a:pt x="3403600" y="626534"/>
                </a:cubicBezTo>
                <a:cubicBezTo>
                  <a:pt x="3397243" y="634480"/>
                  <a:pt x="3393862" y="644739"/>
                  <a:pt x="3386667" y="651934"/>
                </a:cubicBezTo>
                <a:cubicBezTo>
                  <a:pt x="3379472" y="659129"/>
                  <a:pt x="3369734" y="663223"/>
                  <a:pt x="3361267" y="668867"/>
                </a:cubicBezTo>
                <a:cubicBezTo>
                  <a:pt x="3358445" y="677334"/>
                  <a:pt x="3360062" y="689080"/>
                  <a:pt x="3352800" y="694267"/>
                </a:cubicBezTo>
                <a:cubicBezTo>
                  <a:pt x="3338275" y="704642"/>
                  <a:pt x="3302000" y="711200"/>
                  <a:pt x="3302000" y="711200"/>
                </a:cubicBezTo>
                <a:cubicBezTo>
                  <a:pt x="3281941" y="731260"/>
                  <a:pt x="3262992" y="752425"/>
                  <a:pt x="3234267" y="762000"/>
                </a:cubicBezTo>
                <a:lnTo>
                  <a:pt x="3208867" y="770467"/>
                </a:lnTo>
                <a:cubicBezTo>
                  <a:pt x="3201174" y="782006"/>
                  <a:pt x="3188407" y="804756"/>
                  <a:pt x="3175000" y="812800"/>
                </a:cubicBezTo>
                <a:cubicBezTo>
                  <a:pt x="3167347" y="817392"/>
                  <a:pt x="3158067" y="818445"/>
                  <a:pt x="3149600" y="821267"/>
                </a:cubicBezTo>
                <a:cubicBezTo>
                  <a:pt x="3116988" y="870186"/>
                  <a:pt x="3151168" y="825971"/>
                  <a:pt x="3107267" y="863600"/>
                </a:cubicBezTo>
                <a:cubicBezTo>
                  <a:pt x="3056131" y="907431"/>
                  <a:pt x="3094672" y="890376"/>
                  <a:pt x="3048000" y="905934"/>
                </a:cubicBezTo>
                <a:cubicBezTo>
                  <a:pt x="3033633" y="949038"/>
                  <a:pt x="3051079" y="919275"/>
                  <a:pt x="3014134" y="939800"/>
                </a:cubicBezTo>
                <a:cubicBezTo>
                  <a:pt x="2996344" y="949683"/>
                  <a:pt x="2977725" y="959277"/>
                  <a:pt x="2963334" y="973667"/>
                </a:cubicBezTo>
                <a:cubicBezTo>
                  <a:pt x="2957689" y="979311"/>
                  <a:pt x="2953540" y="987030"/>
                  <a:pt x="2946400" y="990600"/>
                </a:cubicBezTo>
                <a:cubicBezTo>
                  <a:pt x="2946383" y="990608"/>
                  <a:pt x="2882909" y="1011764"/>
                  <a:pt x="2870200" y="1016000"/>
                </a:cubicBezTo>
                <a:cubicBezTo>
                  <a:pt x="2861733" y="1018822"/>
                  <a:pt x="2852226" y="1019517"/>
                  <a:pt x="2844800" y="1024467"/>
                </a:cubicBezTo>
                <a:lnTo>
                  <a:pt x="2819400" y="1041400"/>
                </a:lnTo>
                <a:cubicBezTo>
                  <a:pt x="2778783" y="1102327"/>
                  <a:pt x="2836299" y="1027314"/>
                  <a:pt x="2751667" y="1083734"/>
                </a:cubicBezTo>
                <a:cubicBezTo>
                  <a:pt x="2678875" y="1132261"/>
                  <a:pt x="2770974" y="1074081"/>
                  <a:pt x="2700867" y="1109134"/>
                </a:cubicBezTo>
                <a:cubicBezTo>
                  <a:pt x="2691766" y="1113685"/>
                  <a:pt x="2684568" y="1121516"/>
                  <a:pt x="2675467" y="1126067"/>
                </a:cubicBezTo>
                <a:cubicBezTo>
                  <a:pt x="2667485" y="1130058"/>
                  <a:pt x="2657869" y="1130200"/>
                  <a:pt x="2650067" y="1134534"/>
                </a:cubicBezTo>
                <a:cubicBezTo>
                  <a:pt x="2632277" y="1144417"/>
                  <a:pt x="2613657" y="1154009"/>
                  <a:pt x="2599267" y="1168400"/>
                </a:cubicBezTo>
                <a:cubicBezTo>
                  <a:pt x="2593623" y="1174045"/>
                  <a:pt x="2589179" y="1181227"/>
                  <a:pt x="2582334" y="1185334"/>
                </a:cubicBezTo>
                <a:cubicBezTo>
                  <a:pt x="2574681" y="1189926"/>
                  <a:pt x="2565401" y="1190978"/>
                  <a:pt x="2556934" y="1193800"/>
                </a:cubicBezTo>
                <a:cubicBezTo>
                  <a:pt x="2551289" y="1199445"/>
                  <a:pt x="2546234" y="1205747"/>
                  <a:pt x="2540000" y="1210734"/>
                </a:cubicBezTo>
                <a:cubicBezTo>
                  <a:pt x="2532054" y="1217091"/>
                  <a:pt x="2521795" y="1220472"/>
                  <a:pt x="2514600" y="1227667"/>
                </a:cubicBezTo>
                <a:cubicBezTo>
                  <a:pt x="2458156" y="1284111"/>
                  <a:pt x="2540000" y="1224845"/>
                  <a:pt x="2472267" y="1270000"/>
                </a:cubicBezTo>
                <a:cubicBezTo>
                  <a:pt x="2466623" y="1286933"/>
                  <a:pt x="2467955" y="1308179"/>
                  <a:pt x="2455334" y="1320800"/>
                </a:cubicBezTo>
                <a:cubicBezTo>
                  <a:pt x="2449689" y="1326445"/>
                  <a:pt x="2443387" y="1331500"/>
                  <a:pt x="2438400" y="1337734"/>
                </a:cubicBezTo>
                <a:cubicBezTo>
                  <a:pt x="2432043" y="1345680"/>
                  <a:pt x="2427981" y="1355317"/>
                  <a:pt x="2421467" y="1363134"/>
                </a:cubicBezTo>
                <a:cubicBezTo>
                  <a:pt x="2409738" y="1377209"/>
                  <a:pt x="2388297" y="1397632"/>
                  <a:pt x="2370667" y="1405467"/>
                </a:cubicBezTo>
                <a:cubicBezTo>
                  <a:pt x="2354356" y="1412716"/>
                  <a:pt x="2336800" y="1416756"/>
                  <a:pt x="2319867" y="1422400"/>
                </a:cubicBezTo>
                <a:cubicBezTo>
                  <a:pt x="2311400" y="1425222"/>
                  <a:pt x="2301893" y="1425917"/>
                  <a:pt x="2294467" y="1430867"/>
                </a:cubicBezTo>
                <a:cubicBezTo>
                  <a:pt x="2286000" y="1436511"/>
                  <a:pt x="2277013" y="1441443"/>
                  <a:pt x="2269067" y="1447800"/>
                </a:cubicBezTo>
                <a:cubicBezTo>
                  <a:pt x="2262834" y="1452787"/>
                  <a:pt x="2258979" y="1460627"/>
                  <a:pt x="2252134" y="1464734"/>
                </a:cubicBezTo>
                <a:cubicBezTo>
                  <a:pt x="2238313" y="1473026"/>
                  <a:pt x="2194799" y="1479067"/>
                  <a:pt x="2184400" y="1481667"/>
                </a:cubicBezTo>
                <a:cubicBezTo>
                  <a:pt x="2175742" y="1483832"/>
                  <a:pt x="2167581" y="1487682"/>
                  <a:pt x="2159000" y="1490134"/>
                </a:cubicBezTo>
                <a:cubicBezTo>
                  <a:pt x="2069408" y="1515731"/>
                  <a:pt x="2195092" y="1475281"/>
                  <a:pt x="2074334" y="1515534"/>
                </a:cubicBezTo>
                <a:lnTo>
                  <a:pt x="2023534" y="1532467"/>
                </a:lnTo>
                <a:cubicBezTo>
                  <a:pt x="2012245" y="1538111"/>
                  <a:pt x="2001386" y="1544713"/>
                  <a:pt x="1989667" y="1549400"/>
                </a:cubicBezTo>
                <a:cubicBezTo>
                  <a:pt x="1989622" y="1549418"/>
                  <a:pt x="1926190" y="1570559"/>
                  <a:pt x="1913467" y="1574800"/>
                </a:cubicBezTo>
                <a:cubicBezTo>
                  <a:pt x="1896534" y="1580444"/>
                  <a:pt x="1880170" y="1588234"/>
                  <a:pt x="1862667" y="1591734"/>
                </a:cubicBezTo>
                <a:cubicBezTo>
                  <a:pt x="1803500" y="1603566"/>
                  <a:pt x="1834529" y="1597834"/>
                  <a:pt x="1769534" y="1608667"/>
                </a:cubicBezTo>
                <a:cubicBezTo>
                  <a:pt x="1724378" y="1605845"/>
                  <a:pt x="1678757" y="1607256"/>
                  <a:pt x="1634067" y="1600200"/>
                </a:cubicBezTo>
                <a:cubicBezTo>
                  <a:pt x="1595186" y="1594061"/>
                  <a:pt x="1617196" y="1579112"/>
                  <a:pt x="1600200" y="1557867"/>
                </a:cubicBezTo>
                <a:cubicBezTo>
                  <a:pt x="1588264" y="1542947"/>
                  <a:pt x="1566132" y="1538044"/>
                  <a:pt x="1549400" y="1532467"/>
                </a:cubicBezTo>
                <a:cubicBezTo>
                  <a:pt x="1535623" y="1534763"/>
                  <a:pt x="1491062" y="1539476"/>
                  <a:pt x="1473200" y="1549400"/>
                </a:cubicBezTo>
                <a:cubicBezTo>
                  <a:pt x="1455410" y="1559283"/>
                  <a:pt x="1422400" y="1583267"/>
                  <a:pt x="1422400" y="1583267"/>
                </a:cubicBezTo>
                <a:cubicBezTo>
                  <a:pt x="1382889" y="1580445"/>
                  <a:pt x="1343207" y="1579428"/>
                  <a:pt x="1303867" y="1574800"/>
                </a:cubicBezTo>
                <a:cubicBezTo>
                  <a:pt x="1295004" y="1573757"/>
                  <a:pt x="1287392" y="1566334"/>
                  <a:pt x="1278467" y="1566334"/>
                </a:cubicBezTo>
                <a:cubicBezTo>
                  <a:pt x="1252911" y="1566334"/>
                  <a:pt x="1227667" y="1571978"/>
                  <a:pt x="1202267" y="1574800"/>
                </a:cubicBezTo>
                <a:cubicBezTo>
                  <a:pt x="1120506" y="1602055"/>
                  <a:pt x="1247623" y="1558350"/>
                  <a:pt x="1143000" y="1600200"/>
                </a:cubicBezTo>
                <a:cubicBezTo>
                  <a:pt x="1126427" y="1606829"/>
                  <a:pt x="1109133" y="1611490"/>
                  <a:pt x="1092200" y="1617134"/>
                </a:cubicBezTo>
                <a:cubicBezTo>
                  <a:pt x="1083733" y="1619956"/>
                  <a:pt x="1075551" y="1623850"/>
                  <a:pt x="1066800" y="1625600"/>
                </a:cubicBezTo>
                <a:cubicBezTo>
                  <a:pt x="1052689" y="1628422"/>
                  <a:pt x="1038428" y="1630577"/>
                  <a:pt x="1024467" y="1634067"/>
                </a:cubicBezTo>
                <a:cubicBezTo>
                  <a:pt x="1015809" y="1636232"/>
                  <a:pt x="1007937" y="1641548"/>
                  <a:pt x="999067" y="1642534"/>
                </a:cubicBezTo>
                <a:cubicBezTo>
                  <a:pt x="956899" y="1647219"/>
                  <a:pt x="914400" y="1648178"/>
                  <a:pt x="872067" y="1651000"/>
                </a:cubicBezTo>
                <a:cubicBezTo>
                  <a:pt x="770312" y="1752755"/>
                  <a:pt x="885740" y="1632899"/>
                  <a:pt x="821267" y="1710267"/>
                </a:cubicBezTo>
                <a:cubicBezTo>
                  <a:pt x="813602" y="1719465"/>
                  <a:pt x="803218" y="1726216"/>
                  <a:pt x="795867" y="1735667"/>
                </a:cubicBezTo>
                <a:cubicBezTo>
                  <a:pt x="795859" y="1735677"/>
                  <a:pt x="753537" y="1799161"/>
                  <a:pt x="745067" y="1811867"/>
                </a:cubicBezTo>
                <a:lnTo>
                  <a:pt x="711200" y="1862667"/>
                </a:lnTo>
                <a:cubicBezTo>
                  <a:pt x="705556" y="1871134"/>
                  <a:pt x="702734" y="1882423"/>
                  <a:pt x="694267" y="1888067"/>
                </a:cubicBezTo>
                <a:cubicBezTo>
                  <a:pt x="662225" y="1909428"/>
                  <a:pt x="676062" y="1897805"/>
                  <a:pt x="651934" y="1921934"/>
                </a:cubicBezTo>
                <a:cubicBezTo>
                  <a:pt x="649112" y="1930401"/>
                  <a:pt x="649778" y="1941023"/>
                  <a:pt x="643467" y="1947334"/>
                </a:cubicBezTo>
                <a:cubicBezTo>
                  <a:pt x="637156" y="1953645"/>
                  <a:pt x="626992" y="1955800"/>
                  <a:pt x="618067" y="1955800"/>
                </a:cubicBezTo>
                <a:cubicBezTo>
                  <a:pt x="589704" y="1955800"/>
                  <a:pt x="561622" y="1950156"/>
                  <a:pt x="533400" y="1947334"/>
                </a:cubicBezTo>
                <a:cubicBezTo>
                  <a:pt x="524933" y="1944512"/>
                  <a:pt x="516581" y="1941319"/>
                  <a:pt x="508000" y="1938867"/>
                </a:cubicBezTo>
                <a:cubicBezTo>
                  <a:pt x="433556" y="1917596"/>
                  <a:pt x="509655" y="1942239"/>
                  <a:pt x="448734" y="1921934"/>
                </a:cubicBezTo>
                <a:cubicBezTo>
                  <a:pt x="412045" y="1924756"/>
                  <a:pt x="375180" y="1925836"/>
                  <a:pt x="338667" y="1930400"/>
                </a:cubicBezTo>
                <a:cubicBezTo>
                  <a:pt x="329811" y="1931507"/>
                  <a:pt x="318454" y="1931605"/>
                  <a:pt x="313267" y="1938867"/>
                </a:cubicBezTo>
                <a:cubicBezTo>
                  <a:pt x="302892" y="1953392"/>
                  <a:pt x="301978" y="1972734"/>
                  <a:pt x="296334" y="1989667"/>
                </a:cubicBezTo>
                <a:cubicBezTo>
                  <a:pt x="293512" y="1998134"/>
                  <a:pt x="295293" y="2010117"/>
                  <a:pt x="287867" y="2015067"/>
                </a:cubicBezTo>
                <a:cubicBezTo>
                  <a:pt x="279400" y="2020711"/>
                  <a:pt x="271568" y="2027449"/>
                  <a:pt x="262467" y="2032000"/>
                </a:cubicBezTo>
                <a:cubicBezTo>
                  <a:pt x="248239" y="2039114"/>
                  <a:pt x="216765" y="2044864"/>
                  <a:pt x="203200" y="2048934"/>
                </a:cubicBezTo>
                <a:cubicBezTo>
                  <a:pt x="93209" y="2081931"/>
                  <a:pt x="201549" y="2065867"/>
                  <a:pt x="0" y="2065867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893733" y="1557867"/>
            <a:ext cx="1244600" cy="973666"/>
          </a:xfrm>
          <a:custGeom>
            <a:avLst/>
            <a:gdLst>
              <a:gd name="connsiteX0" fmla="*/ 474134 w 1244600"/>
              <a:gd name="connsiteY0" fmla="*/ 25400 h 973666"/>
              <a:gd name="connsiteX1" fmla="*/ 474134 w 1244600"/>
              <a:gd name="connsiteY1" fmla="*/ 25400 h 973666"/>
              <a:gd name="connsiteX2" fmla="*/ 474134 w 1244600"/>
              <a:gd name="connsiteY2" fmla="*/ 270933 h 973666"/>
              <a:gd name="connsiteX3" fmla="*/ 465667 w 1244600"/>
              <a:gd name="connsiteY3" fmla="*/ 296333 h 973666"/>
              <a:gd name="connsiteX4" fmla="*/ 16934 w 1244600"/>
              <a:gd name="connsiteY4" fmla="*/ 245533 h 973666"/>
              <a:gd name="connsiteX5" fmla="*/ 0 w 1244600"/>
              <a:gd name="connsiteY5" fmla="*/ 973666 h 973666"/>
              <a:gd name="connsiteX6" fmla="*/ 287867 w 1244600"/>
              <a:gd name="connsiteY6" fmla="*/ 922866 h 973666"/>
              <a:gd name="connsiteX7" fmla="*/ 389467 w 1244600"/>
              <a:gd name="connsiteY7" fmla="*/ 846666 h 973666"/>
              <a:gd name="connsiteX8" fmla="*/ 482600 w 1244600"/>
              <a:gd name="connsiteY8" fmla="*/ 812800 h 973666"/>
              <a:gd name="connsiteX9" fmla="*/ 482600 w 1244600"/>
              <a:gd name="connsiteY9" fmla="*/ 812800 h 973666"/>
              <a:gd name="connsiteX10" fmla="*/ 753534 w 1244600"/>
              <a:gd name="connsiteY10" fmla="*/ 855133 h 973666"/>
              <a:gd name="connsiteX11" fmla="*/ 753534 w 1244600"/>
              <a:gd name="connsiteY11" fmla="*/ 702733 h 973666"/>
              <a:gd name="connsiteX12" fmla="*/ 939800 w 1244600"/>
              <a:gd name="connsiteY12" fmla="*/ 711200 h 973666"/>
              <a:gd name="connsiteX13" fmla="*/ 982134 w 1244600"/>
              <a:gd name="connsiteY13" fmla="*/ 778933 h 973666"/>
              <a:gd name="connsiteX14" fmla="*/ 1159934 w 1244600"/>
              <a:gd name="connsiteY14" fmla="*/ 778933 h 973666"/>
              <a:gd name="connsiteX15" fmla="*/ 1227667 w 1244600"/>
              <a:gd name="connsiteY15" fmla="*/ 753533 h 973666"/>
              <a:gd name="connsiteX16" fmla="*/ 1244600 w 1244600"/>
              <a:gd name="connsiteY16" fmla="*/ 592666 h 973666"/>
              <a:gd name="connsiteX17" fmla="*/ 1193800 w 1244600"/>
              <a:gd name="connsiteY17" fmla="*/ 431800 h 973666"/>
              <a:gd name="connsiteX18" fmla="*/ 1244600 w 1244600"/>
              <a:gd name="connsiteY18" fmla="*/ 313266 h 973666"/>
              <a:gd name="connsiteX19" fmla="*/ 1244600 w 1244600"/>
              <a:gd name="connsiteY19" fmla="*/ 313266 h 973666"/>
              <a:gd name="connsiteX20" fmla="*/ 1143000 w 1244600"/>
              <a:gd name="connsiteY20" fmla="*/ 203200 h 973666"/>
              <a:gd name="connsiteX21" fmla="*/ 1007534 w 1244600"/>
              <a:gd name="connsiteY21" fmla="*/ 169333 h 973666"/>
              <a:gd name="connsiteX22" fmla="*/ 880534 w 1244600"/>
              <a:gd name="connsiteY22" fmla="*/ 186266 h 973666"/>
              <a:gd name="connsiteX23" fmla="*/ 795867 w 1244600"/>
              <a:gd name="connsiteY23" fmla="*/ 152400 h 973666"/>
              <a:gd name="connsiteX24" fmla="*/ 795867 w 1244600"/>
              <a:gd name="connsiteY24" fmla="*/ 0 h 973666"/>
              <a:gd name="connsiteX25" fmla="*/ 474134 w 1244600"/>
              <a:gd name="connsiteY25" fmla="*/ 25400 h 97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44600" h="973666">
                <a:moveTo>
                  <a:pt x="474134" y="25400"/>
                </a:moveTo>
                <a:lnTo>
                  <a:pt x="474134" y="25400"/>
                </a:lnTo>
                <a:cubicBezTo>
                  <a:pt x="487014" y="141326"/>
                  <a:pt x="487916" y="112437"/>
                  <a:pt x="474134" y="270933"/>
                </a:cubicBezTo>
                <a:cubicBezTo>
                  <a:pt x="473361" y="279824"/>
                  <a:pt x="465667" y="296333"/>
                  <a:pt x="465667" y="296333"/>
                </a:cubicBezTo>
                <a:lnTo>
                  <a:pt x="16934" y="245533"/>
                </a:lnTo>
                <a:lnTo>
                  <a:pt x="0" y="973666"/>
                </a:lnTo>
                <a:lnTo>
                  <a:pt x="287867" y="922866"/>
                </a:lnTo>
                <a:lnTo>
                  <a:pt x="389467" y="846666"/>
                </a:lnTo>
                <a:lnTo>
                  <a:pt x="482600" y="812800"/>
                </a:lnTo>
                <a:lnTo>
                  <a:pt x="482600" y="812800"/>
                </a:lnTo>
                <a:lnTo>
                  <a:pt x="753534" y="855133"/>
                </a:lnTo>
                <a:lnTo>
                  <a:pt x="753534" y="702733"/>
                </a:lnTo>
                <a:lnTo>
                  <a:pt x="939800" y="711200"/>
                </a:lnTo>
                <a:lnTo>
                  <a:pt x="982134" y="778933"/>
                </a:lnTo>
                <a:lnTo>
                  <a:pt x="1159934" y="778933"/>
                </a:lnTo>
                <a:lnTo>
                  <a:pt x="1227667" y="753533"/>
                </a:lnTo>
                <a:lnTo>
                  <a:pt x="1244600" y="592666"/>
                </a:lnTo>
                <a:lnTo>
                  <a:pt x="1193800" y="431800"/>
                </a:lnTo>
                <a:lnTo>
                  <a:pt x="1244600" y="313266"/>
                </a:lnTo>
                <a:lnTo>
                  <a:pt x="1244600" y="313266"/>
                </a:lnTo>
                <a:lnTo>
                  <a:pt x="1143000" y="203200"/>
                </a:lnTo>
                <a:lnTo>
                  <a:pt x="1007534" y="169333"/>
                </a:lnTo>
                <a:lnTo>
                  <a:pt x="880534" y="186266"/>
                </a:lnTo>
                <a:lnTo>
                  <a:pt x="795867" y="152400"/>
                </a:lnTo>
                <a:lnTo>
                  <a:pt x="795867" y="0"/>
                </a:lnTo>
                <a:lnTo>
                  <a:pt x="474134" y="25400"/>
                </a:lnTo>
                <a:close/>
              </a:path>
            </a:pathLst>
          </a:custGeom>
          <a:solidFill>
            <a:schemeClr val="accent6">
              <a:lumMod val="75000"/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56200" y="1879600"/>
            <a:ext cx="59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ELM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3784600" y="577571"/>
            <a:ext cx="419100" cy="2432329"/>
          </a:xfrm>
          <a:custGeom>
            <a:avLst/>
            <a:gdLst>
              <a:gd name="connsiteX0" fmla="*/ 127000 w 419100"/>
              <a:gd name="connsiteY0" fmla="*/ 2356129 h 2432329"/>
              <a:gd name="connsiteX1" fmla="*/ 215900 w 419100"/>
              <a:gd name="connsiteY1" fmla="*/ 2432329 h 2432329"/>
              <a:gd name="connsiteX2" fmla="*/ 266700 w 419100"/>
              <a:gd name="connsiteY2" fmla="*/ 2419629 h 2432329"/>
              <a:gd name="connsiteX3" fmla="*/ 304800 w 419100"/>
              <a:gd name="connsiteY3" fmla="*/ 2279929 h 2432329"/>
              <a:gd name="connsiteX4" fmla="*/ 317500 w 419100"/>
              <a:gd name="connsiteY4" fmla="*/ 2241829 h 2432329"/>
              <a:gd name="connsiteX5" fmla="*/ 355600 w 419100"/>
              <a:gd name="connsiteY5" fmla="*/ 2229129 h 2432329"/>
              <a:gd name="connsiteX6" fmla="*/ 393700 w 419100"/>
              <a:gd name="connsiteY6" fmla="*/ 2203729 h 2432329"/>
              <a:gd name="connsiteX7" fmla="*/ 355600 w 419100"/>
              <a:gd name="connsiteY7" fmla="*/ 1975129 h 2432329"/>
              <a:gd name="connsiteX8" fmla="*/ 342900 w 419100"/>
              <a:gd name="connsiteY8" fmla="*/ 1937029 h 2432329"/>
              <a:gd name="connsiteX9" fmla="*/ 330200 w 419100"/>
              <a:gd name="connsiteY9" fmla="*/ 1898929 h 2432329"/>
              <a:gd name="connsiteX10" fmla="*/ 317500 w 419100"/>
              <a:gd name="connsiteY10" fmla="*/ 1606829 h 2432329"/>
              <a:gd name="connsiteX11" fmla="*/ 304800 w 419100"/>
              <a:gd name="connsiteY11" fmla="*/ 1568729 h 2432329"/>
              <a:gd name="connsiteX12" fmla="*/ 266700 w 419100"/>
              <a:gd name="connsiteY12" fmla="*/ 1416329 h 2432329"/>
              <a:gd name="connsiteX13" fmla="*/ 254000 w 419100"/>
              <a:gd name="connsiteY13" fmla="*/ 1378229 h 2432329"/>
              <a:gd name="connsiteX14" fmla="*/ 241300 w 419100"/>
              <a:gd name="connsiteY14" fmla="*/ 1276629 h 2432329"/>
              <a:gd name="connsiteX15" fmla="*/ 254000 w 419100"/>
              <a:gd name="connsiteY15" fmla="*/ 1187729 h 2432329"/>
              <a:gd name="connsiteX16" fmla="*/ 279400 w 419100"/>
              <a:gd name="connsiteY16" fmla="*/ 1149629 h 2432329"/>
              <a:gd name="connsiteX17" fmla="*/ 317500 w 419100"/>
              <a:gd name="connsiteY17" fmla="*/ 1136929 h 2432329"/>
              <a:gd name="connsiteX18" fmla="*/ 419100 w 419100"/>
              <a:gd name="connsiteY18" fmla="*/ 1124229 h 2432329"/>
              <a:gd name="connsiteX19" fmla="*/ 406400 w 419100"/>
              <a:gd name="connsiteY19" fmla="*/ 870229 h 2432329"/>
              <a:gd name="connsiteX20" fmla="*/ 381000 w 419100"/>
              <a:gd name="connsiteY20" fmla="*/ 832129 h 2432329"/>
              <a:gd name="connsiteX21" fmla="*/ 368300 w 419100"/>
              <a:gd name="connsiteY21" fmla="*/ 794029 h 2432329"/>
              <a:gd name="connsiteX22" fmla="*/ 355600 w 419100"/>
              <a:gd name="connsiteY22" fmla="*/ 692429 h 2432329"/>
              <a:gd name="connsiteX23" fmla="*/ 330200 w 419100"/>
              <a:gd name="connsiteY23" fmla="*/ 603529 h 2432329"/>
              <a:gd name="connsiteX24" fmla="*/ 317500 w 419100"/>
              <a:gd name="connsiteY24" fmla="*/ 552729 h 2432329"/>
              <a:gd name="connsiteX25" fmla="*/ 342900 w 419100"/>
              <a:gd name="connsiteY25" fmla="*/ 260629 h 2432329"/>
              <a:gd name="connsiteX26" fmla="*/ 381000 w 419100"/>
              <a:gd name="connsiteY26" fmla="*/ 184429 h 2432329"/>
              <a:gd name="connsiteX27" fmla="*/ 393700 w 419100"/>
              <a:gd name="connsiteY27" fmla="*/ 146329 h 2432329"/>
              <a:gd name="connsiteX28" fmla="*/ 381000 w 419100"/>
              <a:gd name="connsiteY28" fmla="*/ 82829 h 2432329"/>
              <a:gd name="connsiteX29" fmla="*/ 355600 w 419100"/>
              <a:gd name="connsiteY29" fmla="*/ 44729 h 2432329"/>
              <a:gd name="connsiteX30" fmla="*/ 317500 w 419100"/>
              <a:gd name="connsiteY30" fmla="*/ 32029 h 2432329"/>
              <a:gd name="connsiteX31" fmla="*/ 203200 w 419100"/>
              <a:gd name="connsiteY31" fmla="*/ 19329 h 2432329"/>
              <a:gd name="connsiteX32" fmla="*/ 76200 w 419100"/>
              <a:gd name="connsiteY32" fmla="*/ 19329 h 2432329"/>
              <a:gd name="connsiteX33" fmla="*/ 139700 w 419100"/>
              <a:gd name="connsiteY33" fmla="*/ 82829 h 2432329"/>
              <a:gd name="connsiteX34" fmla="*/ 165100 w 419100"/>
              <a:gd name="connsiteY34" fmla="*/ 120929 h 2432329"/>
              <a:gd name="connsiteX35" fmla="*/ 127000 w 419100"/>
              <a:gd name="connsiteY35" fmla="*/ 298729 h 2432329"/>
              <a:gd name="connsiteX36" fmla="*/ 88900 w 419100"/>
              <a:gd name="connsiteY36" fmla="*/ 324129 h 2432329"/>
              <a:gd name="connsiteX37" fmla="*/ 63500 w 419100"/>
              <a:gd name="connsiteY37" fmla="*/ 400329 h 2432329"/>
              <a:gd name="connsiteX38" fmla="*/ 50800 w 419100"/>
              <a:gd name="connsiteY38" fmla="*/ 463829 h 2432329"/>
              <a:gd name="connsiteX39" fmla="*/ 25400 w 419100"/>
              <a:gd name="connsiteY39" fmla="*/ 501929 h 2432329"/>
              <a:gd name="connsiteX40" fmla="*/ 50800 w 419100"/>
              <a:gd name="connsiteY40" fmla="*/ 1098829 h 2432329"/>
              <a:gd name="connsiteX41" fmla="*/ 63500 w 419100"/>
              <a:gd name="connsiteY41" fmla="*/ 1162329 h 2432329"/>
              <a:gd name="connsiteX42" fmla="*/ 76200 w 419100"/>
              <a:gd name="connsiteY42" fmla="*/ 1403629 h 2432329"/>
              <a:gd name="connsiteX43" fmla="*/ 88900 w 419100"/>
              <a:gd name="connsiteY43" fmla="*/ 1517929 h 2432329"/>
              <a:gd name="connsiteX44" fmla="*/ 101600 w 419100"/>
              <a:gd name="connsiteY44" fmla="*/ 1581429 h 2432329"/>
              <a:gd name="connsiteX45" fmla="*/ 139700 w 419100"/>
              <a:gd name="connsiteY45" fmla="*/ 1721129 h 2432329"/>
              <a:gd name="connsiteX46" fmla="*/ 101600 w 419100"/>
              <a:gd name="connsiteY46" fmla="*/ 1860829 h 2432329"/>
              <a:gd name="connsiteX47" fmla="*/ 63500 w 419100"/>
              <a:gd name="connsiteY47" fmla="*/ 1886229 h 2432329"/>
              <a:gd name="connsiteX48" fmla="*/ 50800 w 419100"/>
              <a:gd name="connsiteY48" fmla="*/ 1924329 h 2432329"/>
              <a:gd name="connsiteX49" fmla="*/ 25400 w 419100"/>
              <a:gd name="connsiteY49" fmla="*/ 1962429 h 2432329"/>
              <a:gd name="connsiteX50" fmla="*/ 0 w 419100"/>
              <a:gd name="connsiteY50" fmla="*/ 2038629 h 2432329"/>
              <a:gd name="connsiteX51" fmla="*/ 38100 w 419100"/>
              <a:gd name="connsiteY51" fmla="*/ 2216429 h 2432329"/>
              <a:gd name="connsiteX52" fmla="*/ 50800 w 419100"/>
              <a:gd name="connsiteY52" fmla="*/ 2254529 h 2432329"/>
              <a:gd name="connsiteX53" fmla="*/ 76200 w 419100"/>
              <a:gd name="connsiteY53" fmla="*/ 2292629 h 2432329"/>
              <a:gd name="connsiteX54" fmla="*/ 127000 w 419100"/>
              <a:gd name="connsiteY54" fmla="*/ 2356129 h 24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19100" h="2432329">
                <a:moveTo>
                  <a:pt x="127000" y="2356129"/>
                </a:moveTo>
                <a:cubicBezTo>
                  <a:pt x="150283" y="2379412"/>
                  <a:pt x="169102" y="2432329"/>
                  <a:pt x="215900" y="2432329"/>
                </a:cubicBezTo>
                <a:cubicBezTo>
                  <a:pt x="233354" y="2432329"/>
                  <a:pt x="249767" y="2423862"/>
                  <a:pt x="266700" y="2419629"/>
                </a:cubicBezTo>
                <a:cubicBezTo>
                  <a:pt x="321191" y="2256155"/>
                  <a:pt x="268898" y="2423535"/>
                  <a:pt x="304800" y="2279929"/>
                </a:cubicBezTo>
                <a:cubicBezTo>
                  <a:pt x="308047" y="2266942"/>
                  <a:pt x="308034" y="2251295"/>
                  <a:pt x="317500" y="2241829"/>
                </a:cubicBezTo>
                <a:cubicBezTo>
                  <a:pt x="326966" y="2232363"/>
                  <a:pt x="343626" y="2235116"/>
                  <a:pt x="355600" y="2229129"/>
                </a:cubicBezTo>
                <a:cubicBezTo>
                  <a:pt x="369252" y="2222303"/>
                  <a:pt x="381000" y="2212196"/>
                  <a:pt x="393700" y="2203729"/>
                </a:cubicBezTo>
                <a:cubicBezTo>
                  <a:pt x="378777" y="2024648"/>
                  <a:pt x="397120" y="2099689"/>
                  <a:pt x="355600" y="1975129"/>
                </a:cubicBezTo>
                <a:lnTo>
                  <a:pt x="342900" y="1937029"/>
                </a:lnTo>
                <a:lnTo>
                  <a:pt x="330200" y="1898929"/>
                </a:lnTo>
                <a:cubicBezTo>
                  <a:pt x="325967" y="1801562"/>
                  <a:pt x="324975" y="1704001"/>
                  <a:pt x="317500" y="1606829"/>
                </a:cubicBezTo>
                <a:cubicBezTo>
                  <a:pt x="316473" y="1593481"/>
                  <a:pt x="307704" y="1581797"/>
                  <a:pt x="304800" y="1568729"/>
                </a:cubicBezTo>
                <a:cubicBezTo>
                  <a:pt x="270597" y="1414815"/>
                  <a:pt x="318024" y="1570302"/>
                  <a:pt x="266700" y="1416329"/>
                </a:cubicBezTo>
                <a:lnTo>
                  <a:pt x="254000" y="1378229"/>
                </a:lnTo>
                <a:cubicBezTo>
                  <a:pt x="249767" y="1344362"/>
                  <a:pt x="241300" y="1310759"/>
                  <a:pt x="241300" y="1276629"/>
                </a:cubicBezTo>
                <a:cubicBezTo>
                  <a:pt x="241300" y="1246695"/>
                  <a:pt x="245398" y="1216401"/>
                  <a:pt x="254000" y="1187729"/>
                </a:cubicBezTo>
                <a:cubicBezTo>
                  <a:pt x="258386" y="1173109"/>
                  <a:pt x="267481" y="1159164"/>
                  <a:pt x="279400" y="1149629"/>
                </a:cubicBezTo>
                <a:cubicBezTo>
                  <a:pt x="289853" y="1141266"/>
                  <a:pt x="304329" y="1139324"/>
                  <a:pt x="317500" y="1136929"/>
                </a:cubicBezTo>
                <a:cubicBezTo>
                  <a:pt x="351080" y="1130824"/>
                  <a:pt x="385233" y="1128462"/>
                  <a:pt x="419100" y="1124229"/>
                </a:cubicBezTo>
                <a:cubicBezTo>
                  <a:pt x="414867" y="1039562"/>
                  <a:pt x="417364" y="954289"/>
                  <a:pt x="406400" y="870229"/>
                </a:cubicBezTo>
                <a:cubicBezTo>
                  <a:pt x="404426" y="855094"/>
                  <a:pt x="387826" y="845781"/>
                  <a:pt x="381000" y="832129"/>
                </a:cubicBezTo>
                <a:cubicBezTo>
                  <a:pt x="375013" y="820155"/>
                  <a:pt x="372533" y="806729"/>
                  <a:pt x="368300" y="794029"/>
                </a:cubicBezTo>
                <a:cubicBezTo>
                  <a:pt x="364067" y="760162"/>
                  <a:pt x="361211" y="726095"/>
                  <a:pt x="355600" y="692429"/>
                </a:cubicBezTo>
                <a:cubicBezTo>
                  <a:pt x="347660" y="644786"/>
                  <a:pt x="342279" y="645805"/>
                  <a:pt x="330200" y="603529"/>
                </a:cubicBezTo>
                <a:cubicBezTo>
                  <a:pt x="325405" y="586746"/>
                  <a:pt x="321733" y="569662"/>
                  <a:pt x="317500" y="552729"/>
                </a:cubicBezTo>
                <a:cubicBezTo>
                  <a:pt x="350935" y="352116"/>
                  <a:pt x="303817" y="651462"/>
                  <a:pt x="342900" y="260629"/>
                </a:cubicBezTo>
                <a:cubicBezTo>
                  <a:pt x="346890" y="220727"/>
                  <a:pt x="363608" y="219213"/>
                  <a:pt x="381000" y="184429"/>
                </a:cubicBezTo>
                <a:cubicBezTo>
                  <a:pt x="386987" y="172455"/>
                  <a:pt x="389467" y="159029"/>
                  <a:pt x="393700" y="146329"/>
                </a:cubicBezTo>
                <a:cubicBezTo>
                  <a:pt x="389467" y="125162"/>
                  <a:pt x="388579" y="103040"/>
                  <a:pt x="381000" y="82829"/>
                </a:cubicBezTo>
                <a:cubicBezTo>
                  <a:pt x="375641" y="68537"/>
                  <a:pt x="367519" y="54264"/>
                  <a:pt x="355600" y="44729"/>
                </a:cubicBezTo>
                <a:cubicBezTo>
                  <a:pt x="345147" y="36366"/>
                  <a:pt x="330705" y="34230"/>
                  <a:pt x="317500" y="32029"/>
                </a:cubicBezTo>
                <a:cubicBezTo>
                  <a:pt x="279687" y="25727"/>
                  <a:pt x="241300" y="23562"/>
                  <a:pt x="203200" y="19329"/>
                </a:cubicBezTo>
                <a:cubicBezTo>
                  <a:pt x="166070" y="6952"/>
                  <a:pt x="112683" y="-17154"/>
                  <a:pt x="76200" y="19329"/>
                </a:cubicBezTo>
                <a:cubicBezTo>
                  <a:pt x="36966" y="58563"/>
                  <a:pt x="133576" y="80788"/>
                  <a:pt x="139700" y="82829"/>
                </a:cubicBezTo>
                <a:cubicBezTo>
                  <a:pt x="148167" y="95529"/>
                  <a:pt x="164013" y="105704"/>
                  <a:pt x="165100" y="120929"/>
                </a:cubicBezTo>
                <a:cubicBezTo>
                  <a:pt x="169246" y="178968"/>
                  <a:pt x="172387" y="253342"/>
                  <a:pt x="127000" y="298729"/>
                </a:cubicBezTo>
                <a:cubicBezTo>
                  <a:pt x="116207" y="309522"/>
                  <a:pt x="101600" y="315662"/>
                  <a:pt x="88900" y="324129"/>
                </a:cubicBezTo>
                <a:cubicBezTo>
                  <a:pt x="80433" y="349529"/>
                  <a:pt x="68751" y="374075"/>
                  <a:pt x="63500" y="400329"/>
                </a:cubicBezTo>
                <a:cubicBezTo>
                  <a:pt x="59267" y="421496"/>
                  <a:pt x="58379" y="443618"/>
                  <a:pt x="50800" y="463829"/>
                </a:cubicBezTo>
                <a:cubicBezTo>
                  <a:pt x="45441" y="478121"/>
                  <a:pt x="33867" y="489229"/>
                  <a:pt x="25400" y="501929"/>
                </a:cubicBezTo>
                <a:cubicBezTo>
                  <a:pt x="33867" y="700896"/>
                  <a:pt x="39330" y="900013"/>
                  <a:pt x="50800" y="1098829"/>
                </a:cubicBezTo>
                <a:cubicBezTo>
                  <a:pt x="52043" y="1120379"/>
                  <a:pt x="61707" y="1140818"/>
                  <a:pt x="63500" y="1162329"/>
                </a:cubicBezTo>
                <a:cubicBezTo>
                  <a:pt x="70189" y="1242595"/>
                  <a:pt x="70461" y="1323289"/>
                  <a:pt x="76200" y="1403629"/>
                </a:cubicBezTo>
                <a:cubicBezTo>
                  <a:pt x="78931" y="1441866"/>
                  <a:pt x="83479" y="1479980"/>
                  <a:pt x="88900" y="1517929"/>
                </a:cubicBezTo>
                <a:cubicBezTo>
                  <a:pt x="91953" y="1539298"/>
                  <a:pt x="96746" y="1560396"/>
                  <a:pt x="101600" y="1581429"/>
                </a:cubicBezTo>
                <a:cubicBezTo>
                  <a:pt x="123085" y="1674531"/>
                  <a:pt x="118707" y="1658151"/>
                  <a:pt x="139700" y="1721129"/>
                </a:cubicBezTo>
                <a:cubicBezTo>
                  <a:pt x="132187" y="1781229"/>
                  <a:pt x="142765" y="1819664"/>
                  <a:pt x="101600" y="1860829"/>
                </a:cubicBezTo>
                <a:cubicBezTo>
                  <a:pt x="90807" y="1871622"/>
                  <a:pt x="76200" y="1877762"/>
                  <a:pt x="63500" y="1886229"/>
                </a:cubicBezTo>
                <a:cubicBezTo>
                  <a:pt x="59267" y="1898929"/>
                  <a:pt x="56787" y="1912355"/>
                  <a:pt x="50800" y="1924329"/>
                </a:cubicBezTo>
                <a:cubicBezTo>
                  <a:pt x="43974" y="1937981"/>
                  <a:pt x="31599" y="1948481"/>
                  <a:pt x="25400" y="1962429"/>
                </a:cubicBezTo>
                <a:cubicBezTo>
                  <a:pt x="14526" y="1986895"/>
                  <a:pt x="0" y="2038629"/>
                  <a:pt x="0" y="2038629"/>
                </a:cubicBezTo>
                <a:cubicBezTo>
                  <a:pt x="16021" y="2166796"/>
                  <a:pt x="1907" y="2107850"/>
                  <a:pt x="38100" y="2216429"/>
                </a:cubicBezTo>
                <a:cubicBezTo>
                  <a:pt x="42333" y="2229129"/>
                  <a:pt x="43374" y="2243390"/>
                  <a:pt x="50800" y="2254529"/>
                </a:cubicBezTo>
                <a:cubicBezTo>
                  <a:pt x="59267" y="2267229"/>
                  <a:pt x="65407" y="2281836"/>
                  <a:pt x="76200" y="2292629"/>
                </a:cubicBezTo>
                <a:cubicBezTo>
                  <a:pt x="137502" y="2353931"/>
                  <a:pt x="103717" y="2332846"/>
                  <a:pt x="127000" y="23561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363</Words>
  <Application>Microsoft Office PowerPoint</Application>
  <PresentationFormat>On-screen Show (4:3)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Management of East Leverett Meadow</vt:lpstr>
      <vt:lpstr>PowerPoint Presentation</vt:lpstr>
      <vt:lpstr>How I hope to help </vt:lpstr>
      <vt:lpstr>Bobolink </vt:lpstr>
      <vt:lpstr>Bobolink </vt:lpstr>
      <vt:lpstr>Bobolink Management</vt:lpstr>
      <vt:lpstr>Wood Turtles</vt:lpstr>
      <vt:lpstr>Why are wood turtle populations in such bad shape?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Roberts</dc:creator>
  <cp:lastModifiedBy>Rattlesnake Trust</cp:lastModifiedBy>
  <cp:revision>52</cp:revision>
  <dcterms:created xsi:type="dcterms:W3CDTF">2016-02-10T13:48:05Z</dcterms:created>
  <dcterms:modified xsi:type="dcterms:W3CDTF">2016-03-03T02:30:37Z</dcterms:modified>
</cp:coreProperties>
</file>